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65" r:id="rId4"/>
    <p:sldId id="257" r:id="rId5"/>
    <p:sldId id="262" r:id="rId6"/>
    <p:sldId id="259" r:id="rId7"/>
    <p:sldId id="261" r:id="rId8"/>
    <p:sldId id="263" r:id="rId9"/>
    <p:sldId id="266" r:id="rId10"/>
    <p:sldId id="260" r:id="rId11"/>
  </p:sldIdLst>
  <p:sldSz cx="12192000" cy="6858000"/>
  <p:notesSz cx="6858000" cy="9144000"/>
  <p:embeddedFontLst>
    <p:embeddedFont>
      <p:font typeface="G마켓 산스 Bold" panose="02000000000000000000" pitchFamily="50" charset="-127"/>
      <p:regular r:id="rId12"/>
    </p:embeddedFont>
    <p:embeddedFont>
      <p:font typeface="나눔스퀘어" panose="020B0600000101010101" pitchFamily="50" charset="-127"/>
      <p:regular r:id="rId13"/>
    </p:embeddedFont>
    <p:embeddedFont>
      <p:font typeface="나눔스퀘어 ExtraBold" panose="020B0600000101010101" pitchFamily="50" charset="-127"/>
      <p:bold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169"/>
    <a:srgbClr val="F2C64A"/>
    <a:srgbClr val="FFE767"/>
    <a:srgbClr val="FFF8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EC57C1-830E-411D-B715-DF412FF589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BA04D4-E950-41A0-A8CD-197BCCB7A7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8DFD09-3365-4AFB-B04B-CED4627BE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900701-7644-47CE-8894-F267EF964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2DB712-A141-43D7-8A7C-5D5E6EE09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014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EB16F4-0B95-49C0-8031-4473E0ED0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1B1AFA-1DD7-4D36-9EB4-6F8E7CE827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3198DA-3893-41A2-A073-5F6F96A0B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ED2CBF-4C7A-4163-89A0-E8E09AD49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D94413-4073-41DE-8299-B764B231E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521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63ECD28-95A0-4DCA-B7A4-700BD49203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43135F-5884-4470-ADEC-E694E055DE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755B8C-1843-4EDE-85BB-E7573A511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D739D7-AD88-4CB7-B251-2293D30D4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C1E51B-3BE3-442C-9D10-FA8AE0282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990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D0DD1E-96DC-4D48-99D5-7468A6988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07050D-A86F-4E3A-9566-A9F4CDC35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ABED05-9AC3-4F54-8C07-92E8EDD0E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C3801A-3995-4CE0-B1BD-AA6ADF21A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79F93C-1C86-491F-A735-55FB846A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2784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3DD3B1-77E0-41BB-8E8F-7A395BED7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2DE546-C4E6-4679-B73F-5A70D66B3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B88E5E-4C5D-468E-A24B-2593B0A70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C01A00-7C1D-472B-9B81-2C2480462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BA2C45-B85E-4FA0-84C3-1E7E648E9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0576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984EF2-704C-43EF-91BD-D0EDFADCE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90A6A9-93AE-4E6A-8477-DFF573AF8F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7D57F3-A6E8-49D5-89CC-7F4AD69163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C1CDA1-B9D4-4880-891D-27AF1ED4F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427A67-8DDC-4074-8952-58C4FA84D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AD8408-F5AC-4567-83C6-8602E40AE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555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F94940-3AB2-475A-8EBB-19F36B560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99665D-4C71-406B-85A8-2122A2C67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F12413-F1B0-4C66-90B2-F027CD50A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9BAA9DF-46A5-40FC-BF5F-CEB1D9AB7A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73657CB-3EE1-4E43-92D1-42B97EE1E6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2676339-5047-4A8F-93D8-0D8EC07FA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AD012B-095E-488F-8145-0F5C47314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D1A1F6-50C9-4A46-85E7-FB6A7513C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997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D9F4E0-69F2-4AC1-9B0E-2AC837D41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84BA85-7E31-457E-A2CC-20EEE9ED3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B325342-D30C-4986-A945-458C9BA10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C2E6A61-AFAD-4C6E-87E1-0BAF0A8EB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52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7FF3ACB-D30E-4320-AC31-7E3562250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58DD7E4-8CFA-4DA9-8D40-D1EB26413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F6735F-20C3-4E74-989A-838222965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609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895413-D4FF-4D54-96D1-D54F45280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592C6D-E893-4C29-B3E9-096E6F7A8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337151F-54BC-4385-8413-3DEDA8D5F4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8511C4-0515-48A3-80F2-0125F21FD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6991CC-5A1E-42F2-B9A1-2B2C310BD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2CBC90-97C8-4F46-9945-17F18BFC8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690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A0DA2-E184-4198-A965-B8B722A26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4707739-969F-40F0-A31C-8462677B48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7ADB96-6F7A-42DE-BB73-86583AD744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EBE111-30D7-49C0-91CA-89C186C1E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50F09E-898B-4FB1-8DE4-83314A2AA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814B74-2BDC-4267-8AA1-EB5C05AD5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425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958C63-E2FB-4CBB-87BD-3C859893B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ABEC97-F076-4084-B0C0-9998FB219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362266-E4A2-48EF-AE22-F5422F088E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7E964E-15F6-439A-B719-5B83E8A035AE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A07EE8-2201-4B22-BC37-4E0DC1D15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9C30F8-1F81-4DAD-947E-A38F198139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EB91B-992C-4833-B73B-BA38BE62D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94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6D0F0DF3-267E-4840-BD02-DBBA8643BA3D}"/>
              </a:ext>
            </a:extLst>
          </p:cNvPr>
          <p:cNvSpPr/>
          <p:nvPr/>
        </p:nvSpPr>
        <p:spPr>
          <a:xfrm>
            <a:off x="3332469" y="1824336"/>
            <a:ext cx="5087659" cy="2851082"/>
          </a:xfrm>
          <a:prstGeom prst="rect">
            <a:avLst/>
          </a:prstGeom>
          <a:solidFill>
            <a:schemeClr val="bg1">
              <a:alpha val="50000"/>
            </a:schemeClr>
          </a:solidFill>
          <a:ln w="762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DB13814-E7B1-4987-8F3B-B7AC43CBEEB9}"/>
              </a:ext>
            </a:extLst>
          </p:cNvPr>
          <p:cNvSpPr/>
          <p:nvPr/>
        </p:nvSpPr>
        <p:spPr>
          <a:xfrm>
            <a:off x="0" y="6726783"/>
            <a:ext cx="12269204" cy="140147"/>
          </a:xfrm>
          <a:prstGeom prst="rect">
            <a:avLst/>
          </a:prstGeom>
          <a:solidFill>
            <a:srgbClr val="004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882337-D92F-4772-9C38-33717CD50768}"/>
              </a:ext>
            </a:extLst>
          </p:cNvPr>
          <p:cNvSpPr txBox="1"/>
          <p:nvPr/>
        </p:nvSpPr>
        <p:spPr>
          <a:xfrm>
            <a:off x="3572434" y="1976436"/>
            <a:ext cx="471635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spc="3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Big Data</a:t>
            </a:r>
          </a:p>
          <a:p>
            <a:pPr algn="ctr"/>
            <a:r>
              <a:rPr lang="en-US" altLang="ko-KR" sz="66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Academy</a:t>
            </a:r>
            <a:endParaRPr lang="ko-KR" altLang="en-US" sz="6600" dirty="0">
              <a:solidFill>
                <a:srgbClr val="004169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3002450-3994-41B7-8CDB-65340819C716}"/>
              </a:ext>
            </a:extLst>
          </p:cNvPr>
          <p:cNvSpPr/>
          <p:nvPr/>
        </p:nvSpPr>
        <p:spPr>
          <a:xfrm rot="10800000">
            <a:off x="0" y="4761"/>
            <a:ext cx="12269204" cy="140145"/>
          </a:xfrm>
          <a:prstGeom prst="rect">
            <a:avLst/>
          </a:prstGeom>
          <a:solidFill>
            <a:srgbClr val="F2C64A"/>
          </a:solidFill>
          <a:ln>
            <a:solidFill>
              <a:srgbClr val="F2C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2BFDB0-BDF2-42EB-89D1-2CE959A99355}"/>
              </a:ext>
            </a:extLst>
          </p:cNvPr>
          <p:cNvSpPr txBox="1"/>
          <p:nvPr/>
        </p:nvSpPr>
        <p:spPr>
          <a:xfrm>
            <a:off x="3639502" y="4103353"/>
            <a:ext cx="47740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1500" dirty="0">
                <a:solidFill>
                  <a:srgbClr val="F2C64A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빅데이터 아카데미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86C2AD-14E5-432E-9D3C-D5601BD5FE7E}"/>
              </a:ext>
            </a:extLst>
          </p:cNvPr>
          <p:cNvSpPr/>
          <p:nvPr/>
        </p:nvSpPr>
        <p:spPr>
          <a:xfrm>
            <a:off x="-1" y="5162557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BC2854E-3781-4C3C-979B-039EF6A15C41}"/>
              </a:ext>
            </a:extLst>
          </p:cNvPr>
          <p:cNvSpPr/>
          <p:nvPr/>
        </p:nvSpPr>
        <p:spPr>
          <a:xfrm>
            <a:off x="333372" y="4829184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A752A11-8F9B-4A61-BD53-248DEF95A8C6}"/>
              </a:ext>
            </a:extLst>
          </p:cNvPr>
          <p:cNvSpPr/>
          <p:nvPr/>
        </p:nvSpPr>
        <p:spPr>
          <a:xfrm>
            <a:off x="666745" y="4495811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397A572-27FE-4F6F-80E2-FA2E01E43414}"/>
              </a:ext>
            </a:extLst>
          </p:cNvPr>
          <p:cNvSpPr/>
          <p:nvPr/>
        </p:nvSpPr>
        <p:spPr>
          <a:xfrm>
            <a:off x="1000117" y="4162438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F1803B2-19F6-4C21-90C3-C0C66E92AF36}"/>
              </a:ext>
            </a:extLst>
          </p:cNvPr>
          <p:cNvSpPr/>
          <p:nvPr/>
        </p:nvSpPr>
        <p:spPr>
          <a:xfrm>
            <a:off x="-1" y="5829302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DD3C550-5706-442A-BF11-6238EAE399A9}"/>
              </a:ext>
            </a:extLst>
          </p:cNvPr>
          <p:cNvSpPr/>
          <p:nvPr/>
        </p:nvSpPr>
        <p:spPr>
          <a:xfrm>
            <a:off x="333372" y="5495929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E2EE068-BA97-493D-AE46-FB3C765D495D}"/>
              </a:ext>
            </a:extLst>
          </p:cNvPr>
          <p:cNvSpPr/>
          <p:nvPr/>
        </p:nvSpPr>
        <p:spPr>
          <a:xfrm>
            <a:off x="666745" y="5162557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E11EA0B-2D61-4A68-846F-861367BC2033}"/>
              </a:ext>
            </a:extLst>
          </p:cNvPr>
          <p:cNvSpPr/>
          <p:nvPr/>
        </p:nvSpPr>
        <p:spPr>
          <a:xfrm>
            <a:off x="1000117" y="4829184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AA3216FE-25B8-4726-96A5-AD4E2D9CE1A9}"/>
              </a:ext>
            </a:extLst>
          </p:cNvPr>
          <p:cNvGrpSpPr/>
          <p:nvPr/>
        </p:nvGrpSpPr>
        <p:grpSpPr>
          <a:xfrm>
            <a:off x="1876425" y="2752555"/>
            <a:ext cx="677801" cy="654652"/>
            <a:chOff x="1795849" y="2022389"/>
            <a:chExt cx="677801" cy="654652"/>
          </a:xfrm>
        </p:grpSpPr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9DDD6776-ED2C-495D-A69F-44722F2325C2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2C475CE2-E4F9-44A8-97EC-48D99824D6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3E57BBA-176A-42B9-965F-3EE27E2903A3}"/>
              </a:ext>
            </a:extLst>
          </p:cNvPr>
          <p:cNvGrpSpPr/>
          <p:nvPr/>
        </p:nvGrpSpPr>
        <p:grpSpPr>
          <a:xfrm>
            <a:off x="2448075" y="3255911"/>
            <a:ext cx="399536" cy="385891"/>
            <a:chOff x="1795849" y="2022389"/>
            <a:chExt cx="677801" cy="654652"/>
          </a:xfrm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3E3A2028-E8E4-44D0-B076-2B6E7F2CDDE4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3ECB6314-63FB-48F2-8FD8-590DD50D08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753DF7FC-6689-4124-A8FF-15A5E966E805}"/>
              </a:ext>
            </a:extLst>
          </p:cNvPr>
          <p:cNvSpPr/>
          <p:nvPr/>
        </p:nvSpPr>
        <p:spPr>
          <a:xfrm rot="9000000">
            <a:off x="3232218" y="5138142"/>
            <a:ext cx="801746" cy="691160"/>
          </a:xfrm>
          <a:prstGeom prst="triangle">
            <a:avLst/>
          </a:prstGeom>
          <a:solidFill>
            <a:srgbClr val="FFF8D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F962E0B6-DE71-4F5D-882B-B629B74F855F}"/>
              </a:ext>
            </a:extLst>
          </p:cNvPr>
          <p:cNvSpPr/>
          <p:nvPr/>
        </p:nvSpPr>
        <p:spPr>
          <a:xfrm rot="9000000">
            <a:off x="3110903" y="4870077"/>
            <a:ext cx="801746" cy="691160"/>
          </a:xfrm>
          <a:prstGeom prst="triangle">
            <a:avLst/>
          </a:prstGeom>
          <a:noFill/>
          <a:ln w="57150">
            <a:solidFill>
              <a:schemeClr val="bg1">
                <a:lumMod val="9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36A689E8-F999-4F04-96AF-9C59F9F44D21}"/>
              </a:ext>
            </a:extLst>
          </p:cNvPr>
          <p:cNvGrpSpPr/>
          <p:nvPr/>
        </p:nvGrpSpPr>
        <p:grpSpPr>
          <a:xfrm>
            <a:off x="9188734" y="573236"/>
            <a:ext cx="692837" cy="742424"/>
            <a:chOff x="8501443" y="921790"/>
            <a:chExt cx="692837" cy="742424"/>
          </a:xfrm>
        </p:grpSpPr>
        <p:sp>
          <p:nvSpPr>
            <p:cNvPr id="48" name="이등변 삼각형 47">
              <a:extLst>
                <a:ext uri="{FF2B5EF4-FFF2-40B4-BE49-F238E27FC236}">
                  <a16:creationId xmlns:a16="http://schemas.microsoft.com/office/drawing/2014/main" id="{ACDEDF1D-A399-4C4F-A552-F87CAA4FD06C}"/>
                </a:ext>
              </a:extLst>
            </p:cNvPr>
            <p:cNvSpPr/>
            <p:nvPr/>
          </p:nvSpPr>
          <p:spPr>
            <a:xfrm rot="13500000">
              <a:off x="8462060" y="1132554"/>
              <a:ext cx="571043" cy="492278"/>
            </a:xfrm>
            <a:prstGeom prst="triangle">
              <a:avLst/>
            </a:prstGeom>
            <a:solidFill>
              <a:srgbClr val="FFF8D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이등변 삼각형 48">
              <a:extLst>
                <a:ext uri="{FF2B5EF4-FFF2-40B4-BE49-F238E27FC236}">
                  <a16:creationId xmlns:a16="http://schemas.microsoft.com/office/drawing/2014/main" id="{3D9CA397-650F-41FD-802A-0AB20272F3B3}"/>
                </a:ext>
              </a:extLst>
            </p:cNvPr>
            <p:cNvSpPr/>
            <p:nvPr/>
          </p:nvSpPr>
          <p:spPr>
            <a:xfrm rot="13500000">
              <a:off x="8662619" y="961173"/>
              <a:ext cx="571043" cy="492278"/>
            </a:xfrm>
            <a:prstGeom prst="triangle">
              <a:avLst/>
            </a:prstGeom>
            <a:noFill/>
            <a:ln w="5715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0" name="화살표: 갈매기형 수장 49">
            <a:extLst>
              <a:ext uri="{FF2B5EF4-FFF2-40B4-BE49-F238E27FC236}">
                <a16:creationId xmlns:a16="http://schemas.microsoft.com/office/drawing/2014/main" id="{A8460877-2565-49EC-A44B-978E923AD099}"/>
              </a:ext>
            </a:extLst>
          </p:cNvPr>
          <p:cNvSpPr/>
          <p:nvPr/>
        </p:nvSpPr>
        <p:spPr>
          <a:xfrm>
            <a:off x="-380763" y="325882"/>
            <a:ext cx="1428269" cy="1939234"/>
          </a:xfrm>
          <a:prstGeom prst="chevron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1" name="화살표: 갈매기형 수장 50">
            <a:extLst>
              <a:ext uri="{FF2B5EF4-FFF2-40B4-BE49-F238E27FC236}">
                <a16:creationId xmlns:a16="http://schemas.microsoft.com/office/drawing/2014/main" id="{6988D031-B603-4585-A8EC-EEB21B0C6E76}"/>
              </a:ext>
            </a:extLst>
          </p:cNvPr>
          <p:cNvSpPr/>
          <p:nvPr/>
        </p:nvSpPr>
        <p:spPr>
          <a:xfrm>
            <a:off x="685116" y="325882"/>
            <a:ext cx="1428269" cy="1939234"/>
          </a:xfrm>
          <a:prstGeom prst="chevron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3" name="화살표: 갈매기형 수장 52">
            <a:extLst>
              <a:ext uri="{FF2B5EF4-FFF2-40B4-BE49-F238E27FC236}">
                <a16:creationId xmlns:a16="http://schemas.microsoft.com/office/drawing/2014/main" id="{8DDA5B5C-EE01-4376-A777-FC83644F0E98}"/>
              </a:ext>
            </a:extLst>
          </p:cNvPr>
          <p:cNvSpPr/>
          <p:nvPr/>
        </p:nvSpPr>
        <p:spPr>
          <a:xfrm rot="10800000">
            <a:off x="9843497" y="4742910"/>
            <a:ext cx="1045092" cy="1241143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4" name="화살표: 갈매기형 수장 53">
            <a:extLst>
              <a:ext uri="{FF2B5EF4-FFF2-40B4-BE49-F238E27FC236}">
                <a16:creationId xmlns:a16="http://schemas.microsoft.com/office/drawing/2014/main" id="{5F54BD55-932F-407A-B605-6BDAF17C082D}"/>
              </a:ext>
            </a:extLst>
          </p:cNvPr>
          <p:cNvSpPr/>
          <p:nvPr/>
        </p:nvSpPr>
        <p:spPr>
          <a:xfrm rot="10800000">
            <a:off x="10694470" y="4742910"/>
            <a:ext cx="1045092" cy="1241143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5" name="화살표: 갈매기형 수장 54">
            <a:extLst>
              <a:ext uri="{FF2B5EF4-FFF2-40B4-BE49-F238E27FC236}">
                <a16:creationId xmlns:a16="http://schemas.microsoft.com/office/drawing/2014/main" id="{8C7ED7AB-C9CA-4A07-8A27-2E609C00CBC1}"/>
              </a:ext>
            </a:extLst>
          </p:cNvPr>
          <p:cNvSpPr/>
          <p:nvPr/>
        </p:nvSpPr>
        <p:spPr>
          <a:xfrm rot="10800000">
            <a:off x="11545443" y="4742910"/>
            <a:ext cx="1045092" cy="1241143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6" name="화살표: 갈매기형 수장 55">
            <a:extLst>
              <a:ext uri="{FF2B5EF4-FFF2-40B4-BE49-F238E27FC236}">
                <a16:creationId xmlns:a16="http://schemas.microsoft.com/office/drawing/2014/main" id="{B5D7FDEB-5D7D-4087-8597-607BA7482617}"/>
              </a:ext>
            </a:extLst>
          </p:cNvPr>
          <p:cNvSpPr/>
          <p:nvPr/>
        </p:nvSpPr>
        <p:spPr>
          <a:xfrm rot="8443716">
            <a:off x="11404398" y="1486263"/>
            <a:ext cx="751883" cy="811124"/>
          </a:xfrm>
          <a:prstGeom prst="chevron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7" name="화살표: 갈매기형 수장 56">
            <a:extLst>
              <a:ext uri="{FF2B5EF4-FFF2-40B4-BE49-F238E27FC236}">
                <a16:creationId xmlns:a16="http://schemas.microsoft.com/office/drawing/2014/main" id="{E4D18DA4-DDC2-4512-9A03-ECC7F64B863E}"/>
              </a:ext>
            </a:extLst>
          </p:cNvPr>
          <p:cNvSpPr/>
          <p:nvPr/>
        </p:nvSpPr>
        <p:spPr>
          <a:xfrm rot="8443716">
            <a:off x="11837534" y="1128832"/>
            <a:ext cx="751883" cy="811124"/>
          </a:xfrm>
          <a:prstGeom prst="chevron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CBC8E479-055A-4FA3-8AD9-09EFDDFFAC0B}"/>
              </a:ext>
            </a:extLst>
          </p:cNvPr>
          <p:cNvGrpSpPr/>
          <p:nvPr/>
        </p:nvGrpSpPr>
        <p:grpSpPr>
          <a:xfrm>
            <a:off x="8522489" y="1438445"/>
            <a:ext cx="399536" cy="385891"/>
            <a:chOff x="1795849" y="2022389"/>
            <a:chExt cx="677801" cy="654652"/>
          </a:xfrm>
        </p:grpSpPr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FF176D75-29FC-4BBA-95AB-C1A96C4F7EE1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8F99EC9A-3DF7-41E1-AC61-8DFB1E5AC8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더하기 기호 63">
            <a:extLst>
              <a:ext uri="{FF2B5EF4-FFF2-40B4-BE49-F238E27FC236}">
                <a16:creationId xmlns:a16="http://schemas.microsoft.com/office/drawing/2014/main" id="{4CCEB0CA-17B3-4745-A870-68B147E9661F}"/>
              </a:ext>
            </a:extLst>
          </p:cNvPr>
          <p:cNvSpPr/>
          <p:nvPr/>
        </p:nvSpPr>
        <p:spPr>
          <a:xfrm>
            <a:off x="7993966" y="5292417"/>
            <a:ext cx="949363" cy="949363"/>
          </a:xfrm>
          <a:prstGeom prst="mathPlus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1720584-C179-49E5-B8FA-6D3F03A03B83}"/>
              </a:ext>
            </a:extLst>
          </p:cNvPr>
          <p:cNvSpPr/>
          <p:nvPr/>
        </p:nvSpPr>
        <p:spPr>
          <a:xfrm rot="5400000">
            <a:off x="5646305" y="480104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A6C741E6-E60D-44D2-882C-7D7FBD6C9C09}"/>
              </a:ext>
            </a:extLst>
          </p:cNvPr>
          <p:cNvSpPr/>
          <p:nvPr/>
        </p:nvSpPr>
        <p:spPr>
          <a:xfrm rot="5400000">
            <a:off x="5979678" y="813477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06F9EEA0-3824-45E3-9BEC-108D19B72083}"/>
              </a:ext>
            </a:extLst>
          </p:cNvPr>
          <p:cNvSpPr/>
          <p:nvPr/>
        </p:nvSpPr>
        <p:spPr>
          <a:xfrm rot="5400000">
            <a:off x="6313051" y="1146849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0F7F9D56-3F4E-4191-A242-A8231340E5BC}"/>
              </a:ext>
            </a:extLst>
          </p:cNvPr>
          <p:cNvSpPr/>
          <p:nvPr/>
        </p:nvSpPr>
        <p:spPr>
          <a:xfrm rot="5400000">
            <a:off x="4652447" y="154139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A399B99D-480D-4045-83CC-D7F7DF7E7400}"/>
              </a:ext>
            </a:extLst>
          </p:cNvPr>
          <p:cNvSpPr/>
          <p:nvPr/>
        </p:nvSpPr>
        <p:spPr>
          <a:xfrm rot="5400000">
            <a:off x="4985819" y="487512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CCADA927-468F-4BEB-917E-D4DC82D8114B}"/>
              </a:ext>
            </a:extLst>
          </p:cNvPr>
          <p:cNvSpPr/>
          <p:nvPr/>
        </p:nvSpPr>
        <p:spPr>
          <a:xfrm rot="5400000">
            <a:off x="5319192" y="820884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8CEE96B5-3410-4766-BE6A-35E1E947BF53}"/>
              </a:ext>
            </a:extLst>
          </p:cNvPr>
          <p:cNvSpPr/>
          <p:nvPr/>
        </p:nvSpPr>
        <p:spPr>
          <a:xfrm rot="5400000">
            <a:off x="5312932" y="152314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5B3BAFCE-CC08-44A4-935C-8952E9D40F79}"/>
              </a:ext>
            </a:extLst>
          </p:cNvPr>
          <p:cNvGrpSpPr/>
          <p:nvPr/>
        </p:nvGrpSpPr>
        <p:grpSpPr>
          <a:xfrm>
            <a:off x="7456065" y="5162556"/>
            <a:ext cx="332522" cy="321165"/>
            <a:chOff x="1795849" y="2022389"/>
            <a:chExt cx="677801" cy="654652"/>
          </a:xfrm>
        </p:grpSpPr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5F0EE634-8412-4C89-AC3E-89252DBFA355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77CF4C56-97C4-4CF9-AE67-E5DB9EF908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이등변 삼각형 77">
            <a:extLst>
              <a:ext uri="{FF2B5EF4-FFF2-40B4-BE49-F238E27FC236}">
                <a16:creationId xmlns:a16="http://schemas.microsoft.com/office/drawing/2014/main" id="{56C4B060-FFF2-4AA7-8D85-6150474718FD}"/>
              </a:ext>
            </a:extLst>
          </p:cNvPr>
          <p:cNvSpPr/>
          <p:nvPr/>
        </p:nvSpPr>
        <p:spPr>
          <a:xfrm rot="19800000">
            <a:off x="9982667" y="3049940"/>
            <a:ext cx="765499" cy="659913"/>
          </a:xfrm>
          <a:prstGeom prst="triangle">
            <a:avLst/>
          </a:prstGeom>
          <a:solidFill>
            <a:srgbClr val="F2C64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1" name="그래픽 80">
            <a:extLst>
              <a:ext uri="{FF2B5EF4-FFF2-40B4-BE49-F238E27FC236}">
                <a16:creationId xmlns:a16="http://schemas.microsoft.com/office/drawing/2014/main" id="{DD83603E-03A5-4B18-8D0C-9D8CFFD22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6685" y="6329203"/>
            <a:ext cx="1707575" cy="341515"/>
          </a:xfrm>
          <a:prstGeom prst="rect">
            <a:avLst/>
          </a:prstGeom>
        </p:spPr>
      </p:pic>
      <p:pic>
        <p:nvPicPr>
          <p:cNvPr id="82" name="그래픽 81">
            <a:extLst>
              <a:ext uri="{FF2B5EF4-FFF2-40B4-BE49-F238E27FC236}">
                <a16:creationId xmlns:a16="http://schemas.microsoft.com/office/drawing/2014/main" id="{4458903B-381E-4DF5-92BC-D0D0869524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89956" y="6386297"/>
            <a:ext cx="2828924" cy="227325"/>
          </a:xfrm>
          <a:prstGeom prst="rect">
            <a:avLst/>
          </a:prstGeom>
        </p:spPr>
      </p:pic>
      <p:pic>
        <p:nvPicPr>
          <p:cNvPr id="80" name="그래픽 79">
            <a:extLst>
              <a:ext uri="{FF2B5EF4-FFF2-40B4-BE49-F238E27FC236}">
                <a16:creationId xmlns:a16="http://schemas.microsoft.com/office/drawing/2014/main" id="{1AAD6A48-CE43-4BBD-9A4D-41A5B5E689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301290" y="6409448"/>
            <a:ext cx="1724025" cy="23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970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A3E57BBA-176A-42B9-965F-3EE27E2903A3}"/>
              </a:ext>
            </a:extLst>
          </p:cNvPr>
          <p:cNvGrpSpPr/>
          <p:nvPr/>
        </p:nvGrpSpPr>
        <p:grpSpPr>
          <a:xfrm>
            <a:off x="2448075" y="3255911"/>
            <a:ext cx="399536" cy="385891"/>
            <a:chOff x="1795849" y="2022389"/>
            <a:chExt cx="677801" cy="654652"/>
          </a:xfrm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3E3A2028-E8E4-44D0-B076-2B6E7F2CDDE4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3ECB6314-63FB-48F2-8FD8-590DD50D08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DB13814-E7B1-4987-8F3B-B7AC43CBEEB9}"/>
              </a:ext>
            </a:extLst>
          </p:cNvPr>
          <p:cNvSpPr/>
          <p:nvPr/>
        </p:nvSpPr>
        <p:spPr>
          <a:xfrm>
            <a:off x="0" y="6726783"/>
            <a:ext cx="12269204" cy="140147"/>
          </a:xfrm>
          <a:prstGeom prst="rect">
            <a:avLst/>
          </a:prstGeom>
          <a:solidFill>
            <a:srgbClr val="004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882337-D92F-4772-9C38-33717CD50768}"/>
              </a:ext>
            </a:extLst>
          </p:cNvPr>
          <p:cNvSpPr txBox="1"/>
          <p:nvPr/>
        </p:nvSpPr>
        <p:spPr>
          <a:xfrm>
            <a:off x="2640450" y="2201105"/>
            <a:ext cx="672491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gradFill flip="none" rotWithShape="1">
                  <a:gsLst>
                    <a:gs pos="0">
                      <a:srgbClr val="004169"/>
                    </a:gs>
                    <a:gs pos="100000">
                      <a:srgbClr val="F2C64A"/>
                    </a:gs>
                  </a:gsLst>
                  <a:lin ang="0" scaled="1"/>
                  <a:tileRect/>
                </a:gra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앞서가는 사람들의 진짜 교육</a:t>
            </a:r>
            <a:r>
              <a:rPr lang="en-US" altLang="ko-KR" sz="3200" dirty="0">
                <a:gradFill flip="none" rotWithShape="1">
                  <a:gsLst>
                    <a:gs pos="0">
                      <a:srgbClr val="004169"/>
                    </a:gs>
                    <a:gs pos="100000">
                      <a:srgbClr val="F2C64A"/>
                    </a:gs>
                  </a:gsLst>
                  <a:lin ang="0" scaled="1"/>
                  <a:tileRect/>
                </a:gra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ko-KR" altLang="en-US" sz="3200" dirty="0">
                <a:gradFill flip="none" rotWithShape="1">
                  <a:gsLst>
                    <a:gs pos="0">
                      <a:srgbClr val="004169"/>
                    </a:gs>
                    <a:gs pos="100000">
                      <a:srgbClr val="F2C64A"/>
                    </a:gs>
                  </a:gsLst>
                  <a:lin ang="0" scaled="1"/>
                  <a:tileRect/>
                </a:gra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한국데이터 산업진흥원에서 운영하는</a:t>
            </a:r>
            <a:endParaRPr lang="en-US" altLang="ko-KR" sz="3200" dirty="0">
              <a:gradFill flip="none" rotWithShape="1">
                <a:gsLst>
                  <a:gs pos="0">
                    <a:srgbClr val="004169"/>
                  </a:gs>
                  <a:gs pos="100000">
                    <a:srgbClr val="F2C64A"/>
                  </a:gs>
                </a:gsLst>
                <a:lin ang="0" scaled="1"/>
                <a:tileRect/>
              </a:gra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dirty="0">
                <a:gradFill flip="none" rotWithShape="1">
                  <a:gsLst>
                    <a:gs pos="0">
                      <a:srgbClr val="004169"/>
                    </a:gs>
                    <a:gs pos="100000">
                      <a:srgbClr val="F2C64A"/>
                    </a:gs>
                  </a:gsLst>
                  <a:lin ang="0" scaled="1"/>
                  <a:tileRect/>
                </a:gra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                       </a:t>
            </a:r>
            <a:r>
              <a:rPr lang="ko-KR" altLang="en-US" sz="3200" dirty="0" err="1">
                <a:gradFill flip="none" rotWithShape="1">
                  <a:gsLst>
                    <a:gs pos="0">
                      <a:srgbClr val="004169"/>
                    </a:gs>
                    <a:gs pos="100000">
                      <a:srgbClr val="F2C64A"/>
                    </a:gs>
                  </a:gsLst>
                  <a:lin ang="0" scaled="1"/>
                  <a:tileRect/>
                </a:gra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를</a:t>
            </a:r>
            <a:r>
              <a:rPr lang="ko-KR" altLang="en-US" sz="3200" dirty="0">
                <a:gradFill flip="none" rotWithShape="1">
                  <a:gsLst>
                    <a:gs pos="0">
                      <a:srgbClr val="004169"/>
                    </a:gs>
                    <a:gs pos="100000">
                      <a:srgbClr val="F2C64A"/>
                    </a:gs>
                  </a:gsLst>
                  <a:lin ang="0" scaled="1"/>
                  <a:tileRect/>
                </a:gra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만나보세요</a:t>
            </a:r>
            <a:r>
              <a:rPr lang="en-US" altLang="ko-KR" sz="3200" dirty="0">
                <a:gradFill flip="none" rotWithShape="1">
                  <a:gsLst>
                    <a:gs pos="0">
                      <a:srgbClr val="004169"/>
                    </a:gs>
                    <a:gs pos="100000">
                      <a:srgbClr val="F2C64A"/>
                    </a:gs>
                  </a:gsLst>
                  <a:lin ang="0" scaled="1"/>
                  <a:tileRect/>
                </a:gra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.</a:t>
            </a:r>
          </a:p>
        </p:txBody>
      </p:sp>
      <p:pic>
        <p:nvPicPr>
          <p:cNvPr id="13" name="그래픽 12">
            <a:extLst>
              <a:ext uri="{FF2B5EF4-FFF2-40B4-BE49-F238E27FC236}">
                <a16:creationId xmlns:a16="http://schemas.microsoft.com/office/drawing/2014/main" id="{3F0A97B2-5462-4C6A-8369-09900DF5E0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1290" y="6409448"/>
            <a:ext cx="1724025" cy="235764"/>
          </a:xfrm>
          <a:prstGeom prst="rect">
            <a:avLst/>
          </a:prstGeom>
        </p:spPr>
      </p:pic>
      <p:pic>
        <p:nvPicPr>
          <p:cNvPr id="14" name="그래픽 13">
            <a:extLst>
              <a:ext uri="{FF2B5EF4-FFF2-40B4-BE49-F238E27FC236}">
                <a16:creationId xmlns:a16="http://schemas.microsoft.com/office/drawing/2014/main" id="{6A2C781F-3CE4-48C3-96D1-AE9A904DB8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6685" y="6329203"/>
            <a:ext cx="1707575" cy="341515"/>
          </a:xfrm>
          <a:prstGeom prst="rect">
            <a:avLst/>
          </a:prstGeom>
        </p:spPr>
      </p:pic>
      <p:pic>
        <p:nvPicPr>
          <p:cNvPr id="15" name="그래픽 14">
            <a:extLst>
              <a:ext uri="{FF2B5EF4-FFF2-40B4-BE49-F238E27FC236}">
                <a16:creationId xmlns:a16="http://schemas.microsoft.com/office/drawing/2014/main" id="{BDA26940-17B1-49C4-B058-E7D324FFBC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9956" y="6386297"/>
            <a:ext cx="2828924" cy="227325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E3002450-3994-41B7-8CDB-65340819C716}"/>
              </a:ext>
            </a:extLst>
          </p:cNvPr>
          <p:cNvSpPr/>
          <p:nvPr/>
        </p:nvSpPr>
        <p:spPr>
          <a:xfrm rot="10800000">
            <a:off x="0" y="4761"/>
            <a:ext cx="12269204" cy="140145"/>
          </a:xfrm>
          <a:prstGeom prst="rect">
            <a:avLst/>
          </a:prstGeom>
          <a:solidFill>
            <a:srgbClr val="F2C64A"/>
          </a:solidFill>
          <a:ln>
            <a:solidFill>
              <a:srgbClr val="F2C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86C2AD-14E5-432E-9D3C-D5601BD5FE7E}"/>
              </a:ext>
            </a:extLst>
          </p:cNvPr>
          <p:cNvSpPr/>
          <p:nvPr/>
        </p:nvSpPr>
        <p:spPr>
          <a:xfrm>
            <a:off x="-1" y="5162557"/>
            <a:ext cx="333373" cy="333373"/>
          </a:xfrm>
          <a:prstGeom prst="rect">
            <a:avLst/>
          </a:prstGeom>
          <a:solidFill>
            <a:srgbClr val="FFE7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BC2854E-3781-4C3C-979B-039EF6A15C41}"/>
              </a:ext>
            </a:extLst>
          </p:cNvPr>
          <p:cNvSpPr/>
          <p:nvPr/>
        </p:nvSpPr>
        <p:spPr>
          <a:xfrm>
            <a:off x="333372" y="4829184"/>
            <a:ext cx="333373" cy="333373"/>
          </a:xfrm>
          <a:prstGeom prst="rect">
            <a:avLst/>
          </a:prstGeom>
          <a:solidFill>
            <a:srgbClr val="FFE7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A752A11-8F9B-4A61-BD53-248DEF95A8C6}"/>
              </a:ext>
            </a:extLst>
          </p:cNvPr>
          <p:cNvSpPr/>
          <p:nvPr/>
        </p:nvSpPr>
        <p:spPr>
          <a:xfrm>
            <a:off x="666745" y="4495811"/>
            <a:ext cx="333373" cy="333373"/>
          </a:xfrm>
          <a:prstGeom prst="rect">
            <a:avLst/>
          </a:prstGeom>
          <a:solidFill>
            <a:srgbClr val="FFE7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397A572-27FE-4F6F-80E2-FA2E01E43414}"/>
              </a:ext>
            </a:extLst>
          </p:cNvPr>
          <p:cNvSpPr/>
          <p:nvPr/>
        </p:nvSpPr>
        <p:spPr>
          <a:xfrm>
            <a:off x="1000117" y="4162438"/>
            <a:ext cx="333373" cy="333373"/>
          </a:xfrm>
          <a:prstGeom prst="rect">
            <a:avLst/>
          </a:prstGeom>
          <a:solidFill>
            <a:srgbClr val="FFE7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F1803B2-19F6-4C21-90C3-C0C66E92AF36}"/>
              </a:ext>
            </a:extLst>
          </p:cNvPr>
          <p:cNvSpPr/>
          <p:nvPr/>
        </p:nvSpPr>
        <p:spPr>
          <a:xfrm>
            <a:off x="-1" y="5829302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DD3C550-5706-442A-BF11-6238EAE399A9}"/>
              </a:ext>
            </a:extLst>
          </p:cNvPr>
          <p:cNvSpPr/>
          <p:nvPr/>
        </p:nvSpPr>
        <p:spPr>
          <a:xfrm>
            <a:off x="333372" y="5495929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E2EE068-BA97-493D-AE46-FB3C765D495D}"/>
              </a:ext>
            </a:extLst>
          </p:cNvPr>
          <p:cNvSpPr/>
          <p:nvPr/>
        </p:nvSpPr>
        <p:spPr>
          <a:xfrm>
            <a:off x="666745" y="5162557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E11EA0B-2D61-4A68-846F-861367BC2033}"/>
              </a:ext>
            </a:extLst>
          </p:cNvPr>
          <p:cNvSpPr/>
          <p:nvPr/>
        </p:nvSpPr>
        <p:spPr>
          <a:xfrm>
            <a:off x="1000117" y="4829184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AA3216FE-25B8-4726-96A5-AD4E2D9CE1A9}"/>
              </a:ext>
            </a:extLst>
          </p:cNvPr>
          <p:cNvGrpSpPr/>
          <p:nvPr/>
        </p:nvGrpSpPr>
        <p:grpSpPr>
          <a:xfrm>
            <a:off x="1876425" y="2752555"/>
            <a:ext cx="677801" cy="654652"/>
            <a:chOff x="1795849" y="2022389"/>
            <a:chExt cx="677801" cy="654652"/>
          </a:xfrm>
        </p:grpSpPr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9DDD6776-ED2C-495D-A69F-44722F2325C2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2C475CE2-E4F9-44A8-97EC-48D99824D6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753DF7FC-6689-4124-A8FF-15A5E966E805}"/>
              </a:ext>
            </a:extLst>
          </p:cNvPr>
          <p:cNvSpPr/>
          <p:nvPr/>
        </p:nvSpPr>
        <p:spPr>
          <a:xfrm rot="9000000">
            <a:off x="3232218" y="5138142"/>
            <a:ext cx="801746" cy="691160"/>
          </a:xfrm>
          <a:prstGeom prst="triangle">
            <a:avLst/>
          </a:prstGeom>
          <a:solidFill>
            <a:srgbClr val="F2C64A">
              <a:alpha val="10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F962E0B6-DE71-4F5D-882B-B629B74F855F}"/>
              </a:ext>
            </a:extLst>
          </p:cNvPr>
          <p:cNvSpPr/>
          <p:nvPr/>
        </p:nvSpPr>
        <p:spPr>
          <a:xfrm rot="9000000">
            <a:off x="3110903" y="4870077"/>
            <a:ext cx="801746" cy="691160"/>
          </a:xfrm>
          <a:prstGeom prst="triangle">
            <a:avLst/>
          </a:prstGeom>
          <a:noFill/>
          <a:ln w="57150">
            <a:solidFill>
              <a:schemeClr val="bg1">
                <a:lumMod val="9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36A689E8-F999-4F04-96AF-9C59F9F44D21}"/>
              </a:ext>
            </a:extLst>
          </p:cNvPr>
          <p:cNvGrpSpPr/>
          <p:nvPr/>
        </p:nvGrpSpPr>
        <p:grpSpPr>
          <a:xfrm>
            <a:off x="9188734" y="573236"/>
            <a:ext cx="692837" cy="742424"/>
            <a:chOff x="8501443" y="921790"/>
            <a:chExt cx="692837" cy="742424"/>
          </a:xfrm>
        </p:grpSpPr>
        <p:sp>
          <p:nvSpPr>
            <p:cNvPr id="48" name="이등변 삼각형 47">
              <a:extLst>
                <a:ext uri="{FF2B5EF4-FFF2-40B4-BE49-F238E27FC236}">
                  <a16:creationId xmlns:a16="http://schemas.microsoft.com/office/drawing/2014/main" id="{ACDEDF1D-A399-4C4F-A552-F87CAA4FD06C}"/>
                </a:ext>
              </a:extLst>
            </p:cNvPr>
            <p:cNvSpPr/>
            <p:nvPr/>
          </p:nvSpPr>
          <p:spPr>
            <a:xfrm rot="13500000">
              <a:off x="8462060" y="1132554"/>
              <a:ext cx="571043" cy="492278"/>
            </a:xfrm>
            <a:prstGeom prst="triangle">
              <a:avLst/>
            </a:prstGeom>
            <a:solidFill>
              <a:srgbClr val="FFF8D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이등변 삼각형 48">
              <a:extLst>
                <a:ext uri="{FF2B5EF4-FFF2-40B4-BE49-F238E27FC236}">
                  <a16:creationId xmlns:a16="http://schemas.microsoft.com/office/drawing/2014/main" id="{3D9CA397-650F-41FD-802A-0AB20272F3B3}"/>
                </a:ext>
              </a:extLst>
            </p:cNvPr>
            <p:cNvSpPr/>
            <p:nvPr/>
          </p:nvSpPr>
          <p:spPr>
            <a:xfrm rot="13500000">
              <a:off x="8662619" y="961173"/>
              <a:ext cx="571043" cy="492278"/>
            </a:xfrm>
            <a:prstGeom prst="triangle">
              <a:avLst/>
            </a:prstGeom>
            <a:noFill/>
            <a:ln w="5715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0" name="화살표: 갈매기형 수장 49">
            <a:extLst>
              <a:ext uri="{FF2B5EF4-FFF2-40B4-BE49-F238E27FC236}">
                <a16:creationId xmlns:a16="http://schemas.microsoft.com/office/drawing/2014/main" id="{A8460877-2565-49EC-A44B-978E923AD099}"/>
              </a:ext>
            </a:extLst>
          </p:cNvPr>
          <p:cNvSpPr/>
          <p:nvPr/>
        </p:nvSpPr>
        <p:spPr>
          <a:xfrm>
            <a:off x="-380763" y="325882"/>
            <a:ext cx="1428269" cy="1939234"/>
          </a:xfrm>
          <a:prstGeom prst="chevron">
            <a:avLst/>
          </a:prstGeom>
          <a:solidFill>
            <a:srgbClr val="FFE7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1" name="화살표: 갈매기형 수장 50">
            <a:extLst>
              <a:ext uri="{FF2B5EF4-FFF2-40B4-BE49-F238E27FC236}">
                <a16:creationId xmlns:a16="http://schemas.microsoft.com/office/drawing/2014/main" id="{6988D031-B603-4585-A8EC-EEB21B0C6E76}"/>
              </a:ext>
            </a:extLst>
          </p:cNvPr>
          <p:cNvSpPr/>
          <p:nvPr/>
        </p:nvSpPr>
        <p:spPr>
          <a:xfrm>
            <a:off x="685116" y="325882"/>
            <a:ext cx="1428269" cy="1939234"/>
          </a:xfrm>
          <a:prstGeom prst="chevron">
            <a:avLst/>
          </a:prstGeom>
          <a:solidFill>
            <a:srgbClr val="FFE7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3" name="화살표: 갈매기형 수장 52">
            <a:extLst>
              <a:ext uri="{FF2B5EF4-FFF2-40B4-BE49-F238E27FC236}">
                <a16:creationId xmlns:a16="http://schemas.microsoft.com/office/drawing/2014/main" id="{8DDA5B5C-EE01-4376-A777-FC83644F0E98}"/>
              </a:ext>
            </a:extLst>
          </p:cNvPr>
          <p:cNvSpPr/>
          <p:nvPr/>
        </p:nvSpPr>
        <p:spPr>
          <a:xfrm rot="10800000">
            <a:off x="9843497" y="4742910"/>
            <a:ext cx="1045092" cy="1241143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4" name="화살표: 갈매기형 수장 53">
            <a:extLst>
              <a:ext uri="{FF2B5EF4-FFF2-40B4-BE49-F238E27FC236}">
                <a16:creationId xmlns:a16="http://schemas.microsoft.com/office/drawing/2014/main" id="{5F54BD55-932F-407A-B605-6BDAF17C082D}"/>
              </a:ext>
            </a:extLst>
          </p:cNvPr>
          <p:cNvSpPr/>
          <p:nvPr/>
        </p:nvSpPr>
        <p:spPr>
          <a:xfrm rot="10800000">
            <a:off x="10694470" y="4742910"/>
            <a:ext cx="1045092" cy="1241143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5" name="화살표: 갈매기형 수장 54">
            <a:extLst>
              <a:ext uri="{FF2B5EF4-FFF2-40B4-BE49-F238E27FC236}">
                <a16:creationId xmlns:a16="http://schemas.microsoft.com/office/drawing/2014/main" id="{8C7ED7AB-C9CA-4A07-8A27-2E609C00CBC1}"/>
              </a:ext>
            </a:extLst>
          </p:cNvPr>
          <p:cNvSpPr/>
          <p:nvPr/>
        </p:nvSpPr>
        <p:spPr>
          <a:xfrm rot="10800000">
            <a:off x="11545443" y="4742910"/>
            <a:ext cx="1045092" cy="1241143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6" name="화살표: 갈매기형 수장 55">
            <a:extLst>
              <a:ext uri="{FF2B5EF4-FFF2-40B4-BE49-F238E27FC236}">
                <a16:creationId xmlns:a16="http://schemas.microsoft.com/office/drawing/2014/main" id="{B5D7FDEB-5D7D-4087-8597-607BA7482617}"/>
              </a:ext>
            </a:extLst>
          </p:cNvPr>
          <p:cNvSpPr/>
          <p:nvPr/>
        </p:nvSpPr>
        <p:spPr>
          <a:xfrm rot="8443716">
            <a:off x="11404398" y="1486263"/>
            <a:ext cx="751883" cy="811124"/>
          </a:xfrm>
          <a:prstGeom prst="chevron">
            <a:avLst/>
          </a:prstGeom>
          <a:solidFill>
            <a:srgbClr val="FFE7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7" name="화살표: 갈매기형 수장 56">
            <a:extLst>
              <a:ext uri="{FF2B5EF4-FFF2-40B4-BE49-F238E27FC236}">
                <a16:creationId xmlns:a16="http://schemas.microsoft.com/office/drawing/2014/main" id="{E4D18DA4-DDC2-4512-9A03-ECC7F64B863E}"/>
              </a:ext>
            </a:extLst>
          </p:cNvPr>
          <p:cNvSpPr/>
          <p:nvPr/>
        </p:nvSpPr>
        <p:spPr>
          <a:xfrm rot="8443716">
            <a:off x="11837534" y="1128832"/>
            <a:ext cx="751883" cy="811124"/>
          </a:xfrm>
          <a:prstGeom prst="chevron">
            <a:avLst/>
          </a:prstGeom>
          <a:solidFill>
            <a:srgbClr val="FFE7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CBC8E479-055A-4FA3-8AD9-09EFDDFFAC0B}"/>
              </a:ext>
            </a:extLst>
          </p:cNvPr>
          <p:cNvGrpSpPr/>
          <p:nvPr/>
        </p:nvGrpSpPr>
        <p:grpSpPr>
          <a:xfrm>
            <a:off x="8522489" y="1438445"/>
            <a:ext cx="399536" cy="385891"/>
            <a:chOff x="1795849" y="2022389"/>
            <a:chExt cx="677801" cy="654652"/>
          </a:xfrm>
        </p:grpSpPr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FF176D75-29FC-4BBA-95AB-C1A96C4F7EE1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8F99EC9A-3DF7-41E1-AC61-8DFB1E5AC8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더하기 기호 63">
            <a:extLst>
              <a:ext uri="{FF2B5EF4-FFF2-40B4-BE49-F238E27FC236}">
                <a16:creationId xmlns:a16="http://schemas.microsoft.com/office/drawing/2014/main" id="{4CCEB0CA-17B3-4745-A870-68B147E9661F}"/>
              </a:ext>
            </a:extLst>
          </p:cNvPr>
          <p:cNvSpPr/>
          <p:nvPr/>
        </p:nvSpPr>
        <p:spPr>
          <a:xfrm>
            <a:off x="7993966" y="5292417"/>
            <a:ext cx="949363" cy="949363"/>
          </a:xfrm>
          <a:prstGeom prst="mathPlus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1720584-C179-49E5-B8FA-6D3F03A03B83}"/>
              </a:ext>
            </a:extLst>
          </p:cNvPr>
          <p:cNvSpPr/>
          <p:nvPr/>
        </p:nvSpPr>
        <p:spPr>
          <a:xfrm rot="5400000">
            <a:off x="5646305" y="480104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A6C741E6-E60D-44D2-882C-7D7FBD6C9C09}"/>
              </a:ext>
            </a:extLst>
          </p:cNvPr>
          <p:cNvSpPr/>
          <p:nvPr/>
        </p:nvSpPr>
        <p:spPr>
          <a:xfrm rot="5400000">
            <a:off x="5979678" y="813477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06F9EEA0-3824-45E3-9BEC-108D19B72083}"/>
              </a:ext>
            </a:extLst>
          </p:cNvPr>
          <p:cNvSpPr/>
          <p:nvPr/>
        </p:nvSpPr>
        <p:spPr>
          <a:xfrm rot="5400000">
            <a:off x="6313051" y="1146849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0F7F9D56-3F4E-4191-A242-A8231340E5BC}"/>
              </a:ext>
            </a:extLst>
          </p:cNvPr>
          <p:cNvSpPr/>
          <p:nvPr/>
        </p:nvSpPr>
        <p:spPr>
          <a:xfrm rot="5400000">
            <a:off x="4652447" y="154139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A399B99D-480D-4045-83CC-D7F7DF7E7400}"/>
              </a:ext>
            </a:extLst>
          </p:cNvPr>
          <p:cNvSpPr/>
          <p:nvPr/>
        </p:nvSpPr>
        <p:spPr>
          <a:xfrm rot="5400000">
            <a:off x="4985819" y="487512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CCADA927-468F-4BEB-917E-D4DC82D8114B}"/>
              </a:ext>
            </a:extLst>
          </p:cNvPr>
          <p:cNvSpPr/>
          <p:nvPr/>
        </p:nvSpPr>
        <p:spPr>
          <a:xfrm rot="5400000">
            <a:off x="5319192" y="820884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8CEE96B5-3410-4766-BE6A-35E1E947BF53}"/>
              </a:ext>
            </a:extLst>
          </p:cNvPr>
          <p:cNvSpPr/>
          <p:nvPr/>
        </p:nvSpPr>
        <p:spPr>
          <a:xfrm rot="5400000">
            <a:off x="5312932" y="152314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5B3BAFCE-CC08-44A4-935C-8952E9D40F79}"/>
              </a:ext>
            </a:extLst>
          </p:cNvPr>
          <p:cNvGrpSpPr/>
          <p:nvPr/>
        </p:nvGrpSpPr>
        <p:grpSpPr>
          <a:xfrm>
            <a:off x="7456065" y="5162556"/>
            <a:ext cx="332522" cy="321165"/>
            <a:chOff x="1795849" y="2022389"/>
            <a:chExt cx="677801" cy="654652"/>
          </a:xfrm>
        </p:grpSpPr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5F0EE634-8412-4C89-AC3E-89252DBFA355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77CF4C56-97C4-4CF9-AE67-E5DB9EF908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이등변 삼각형 77">
            <a:extLst>
              <a:ext uri="{FF2B5EF4-FFF2-40B4-BE49-F238E27FC236}">
                <a16:creationId xmlns:a16="http://schemas.microsoft.com/office/drawing/2014/main" id="{56C4B060-FFF2-4AA7-8D85-6150474718FD}"/>
              </a:ext>
            </a:extLst>
          </p:cNvPr>
          <p:cNvSpPr/>
          <p:nvPr/>
        </p:nvSpPr>
        <p:spPr>
          <a:xfrm rot="19800000">
            <a:off x="9982667" y="3049940"/>
            <a:ext cx="765499" cy="659913"/>
          </a:xfrm>
          <a:prstGeom prst="triangle">
            <a:avLst/>
          </a:prstGeom>
          <a:solidFill>
            <a:srgbClr val="F2C64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2" name="그래픽 51">
            <a:extLst>
              <a:ext uri="{FF2B5EF4-FFF2-40B4-BE49-F238E27FC236}">
                <a16:creationId xmlns:a16="http://schemas.microsoft.com/office/drawing/2014/main" id="{7C60CA72-B012-40CA-9FA7-EEA036BA6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65558" y="3872322"/>
            <a:ext cx="3061193" cy="418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253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1DB13814-E7B1-4987-8F3B-B7AC43CBEEB9}"/>
              </a:ext>
            </a:extLst>
          </p:cNvPr>
          <p:cNvSpPr/>
          <p:nvPr/>
        </p:nvSpPr>
        <p:spPr>
          <a:xfrm>
            <a:off x="0" y="6726783"/>
            <a:ext cx="12269204" cy="140147"/>
          </a:xfrm>
          <a:prstGeom prst="rect">
            <a:avLst/>
          </a:prstGeom>
          <a:solidFill>
            <a:srgbClr val="004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882337-D92F-4772-9C38-33717CD50768}"/>
              </a:ext>
            </a:extLst>
          </p:cNvPr>
          <p:cNvSpPr txBox="1"/>
          <p:nvPr/>
        </p:nvSpPr>
        <p:spPr>
          <a:xfrm>
            <a:off x="3572434" y="1976436"/>
            <a:ext cx="471635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spc="3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Big Data</a:t>
            </a:r>
          </a:p>
          <a:p>
            <a:pPr algn="ctr"/>
            <a:r>
              <a:rPr lang="en-US" altLang="ko-KR" sz="66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Academy</a:t>
            </a:r>
            <a:endParaRPr lang="ko-KR" altLang="en-US" sz="6600" dirty="0">
              <a:solidFill>
                <a:srgbClr val="004169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3002450-3994-41B7-8CDB-65340819C716}"/>
              </a:ext>
            </a:extLst>
          </p:cNvPr>
          <p:cNvSpPr/>
          <p:nvPr/>
        </p:nvSpPr>
        <p:spPr>
          <a:xfrm rot="10800000">
            <a:off x="0" y="4761"/>
            <a:ext cx="12269204" cy="140145"/>
          </a:xfrm>
          <a:prstGeom prst="rect">
            <a:avLst/>
          </a:prstGeom>
          <a:solidFill>
            <a:srgbClr val="F2C64A"/>
          </a:solidFill>
          <a:ln>
            <a:solidFill>
              <a:srgbClr val="F2C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2BFDB0-BDF2-42EB-89D1-2CE959A99355}"/>
              </a:ext>
            </a:extLst>
          </p:cNvPr>
          <p:cNvSpPr txBox="1"/>
          <p:nvPr/>
        </p:nvSpPr>
        <p:spPr>
          <a:xfrm>
            <a:off x="3639502" y="4103353"/>
            <a:ext cx="47740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1500" dirty="0">
                <a:solidFill>
                  <a:srgbClr val="F2C64A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빅데이터 아카데미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86C2AD-14E5-432E-9D3C-D5601BD5FE7E}"/>
              </a:ext>
            </a:extLst>
          </p:cNvPr>
          <p:cNvSpPr/>
          <p:nvPr/>
        </p:nvSpPr>
        <p:spPr>
          <a:xfrm>
            <a:off x="-1" y="5162557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BC2854E-3781-4C3C-979B-039EF6A15C41}"/>
              </a:ext>
            </a:extLst>
          </p:cNvPr>
          <p:cNvSpPr/>
          <p:nvPr/>
        </p:nvSpPr>
        <p:spPr>
          <a:xfrm>
            <a:off x="333372" y="4829184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A752A11-8F9B-4A61-BD53-248DEF95A8C6}"/>
              </a:ext>
            </a:extLst>
          </p:cNvPr>
          <p:cNvSpPr/>
          <p:nvPr/>
        </p:nvSpPr>
        <p:spPr>
          <a:xfrm>
            <a:off x="666745" y="4495811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397A572-27FE-4F6F-80E2-FA2E01E43414}"/>
              </a:ext>
            </a:extLst>
          </p:cNvPr>
          <p:cNvSpPr/>
          <p:nvPr/>
        </p:nvSpPr>
        <p:spPr>
          <a:xfrm>
            <a:off x="1000117" y="4162438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F1803B2-19F6-4C21-90C3-C0C66E92AF36}"/>
              </a:ext>
            </a:extLst>
          </p:cNvPr>
          <p:cNvSpPr/>
          <p:nvPr/>
        </p:nvSpPr>
        <p:spPr>
          <a:xfrm>
            <a:off x="-1" y="5829302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DD3C550-5706-442A-BF11-6238EAE399A9}"/>
              </a:ext>
            </a:extLst>
          </p:cNvPr>
          <p:cNvSpPr/>
          <p:nvPr/>
        </p:nvSpPr>
        <p:spPr>
          <a:xfrm>
            <a:off x="333372" y="5495929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E2EE068-BA97-493D-AE46-FB3C765D495D}"/>
              </a:ext>
            </a:extLst>
          </p:cNvPr>
          <p:cNvSpPr/>
          <p:nvPr/>
        </p:nvSpPr>
        <p:spPr>
          <a:xfrm>
            <a:off x="666745" y="5162557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E11EA0B-2D61-4A68-846F-861367BC2033}"/>
              </a:ext>
            </a:extLst>
          </p:cNvPr>
          <p:cNvSpPr/>
          <p:nvPr/>
        </p:nvSpPr>
        <p:spPr>
          <a:xfrm>
            <a:off x="1000117" y="4829184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AA3216FE-25B8-4726-96A5-AD4E2D9CE1A9}"/>
              </a:ext>
            </a:extLst>
          </p:cNvPr>
          <p:cNvGrpSpPr/>
          <p:nvPr/>
        </p:nvGrpSpPr>
        <p:grpSpPr>
          <a:xfrm>
            <a:off x="1876425" y="2752555"/>
            <a:ext cx="677801" cy="654652"/>
            <a:chOff x="1795849" y="2022389"/>
            <a:chExt cx="677801" cy="654652"/>
          </a:xfrm>
        </p:grpSpPr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9DDD6776-ED2C-495D-A69F-44722F2325C2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2C475CE2-E4F9-44A8-97EC-48D99824D6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3E57BBA-176A-42B9-965F-3EE27E2903A3}"/>
              </a:ext>
            </a:extLst>
          </p:cNvPr>
          <p:cNvGrpSpPr/>
          <p:nvPr/>
        </p:nvGrpSpPr>
        <p:grpSpPr>
          <a:xfrm>
            <a:off x="2448075" y="3255911"/>
            <a:ext cx="399536" cy="385891"/>
            <a:chOff x="1795849" y="2022389"/>
            <a:chExt cx="677801" cy="654652"/>
          </a:xfrm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3E3A2028-E8E4-44D0-B076-2B6E7F2CDDE4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3ECB6314-63FB-48F2-8FD8-590DD50D08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753DF7FC-6689-4124-A8FF-15A5E966E805}"/>
              </a:ext>
            </a:extLst>
          </p:cNvPr>
          <p:cNvSpPr/>
          <p:nvPr/>
        </p:nvSpPr>
        <p:spPr>
          <a:xfrm rot="9000000">
            <a:off x="3232218" y="5138142"/>
            <a:ext cx="801746" cy="691160"/>
          </a:xfrm>
          <a:prstGeom prst="triangle">
            <a:avLst/>
          </a:prstGeom>
          <a:solidFill>
            <a:srgbClr val="FFF8D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F962E0B6-DE71-4F5D-882B-B629B74F855F}"/>
              </a:ext>
            </a:extLst>
          </p:cNvPr>
          <p:cNvSpPr/>
          <p:nvPr/>
        </p:nvSpPr>
        <p:spPr>
          <a:xfrm rot="9000000">
            <a:off x="3110903" y="4870077"/>
            <a:ext cx="801746" cy="691160"/>
          </a:xfrm>
          <a:prstGeom prst="triangle">
            <a:avLst/>
          </a:prstGeom>
          <a:noFill/>
          <a:ln w="57150">
            <a:solidFill>
              <a:schemeClr val="bg1">
                <a:lumMod val="9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36A689E8-F999-4F04-96AF-9C59F9F44D21}"/>
              </a:ext>
            </a:extLst>
          </p:cNvPr>
          <p:cNvGrpSpPr/>
          <p:nvPr/>
        </p:nvGrpSpPr>
        <p:grpSpPr>
          <a:xfrm>
            <a:off x="9188734" y="573236"/>
            <a:ext cx="692837" cy="742424"/>
            <a:chOff x="8501443" y="921790"/>
            <a:chExt cx="692837" cy="742424"/>
          </a:xfrm>
        </p:grpSpPr>
        <p:sp>
          <p:nvSpPr>
            <p:cNvPr id="48" name="이등변 삼각형 47">
              <a:extLst>
                <a:ext uri="{FF2B5EF4-FFF2-40B4-BE49-F238E27FC236}">
                  <a16:creationId xmlns:a16="http://schemas.microsoft.com/office/drawing/2014/main" id="{ACDEDF1D-A399-4C4F-A552-F87CAA4FD06C}"/>
                </a:ext>
              </a:extLst>
            </p:cNvPr>
            <p:cNvSpPr/>
            <p:nvPr/>
          </p:nvSpPr>
          <p:spPr>
            <a:xfrm rot="13500000">
              <a:off x="8462060" y="1132554"/>
              <a:ext cx="571043" cy="492278"/>
            </a:xfrm>
            <a:prstGeom prst="triangle">
              <a:avLst/>
            </a:prstGeom>
            <a:solidFill>
              <a:srgbClr val="FFF8D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이등변 삼각형 48">
              <a:extLst>
                <a:ext uri="{FF2B5EF4-FFF2-40B4-BE49-F238E27FC236}">
                  <a16:creationId xmlns:a16="http://schemas.microsoft.com/office/drawing/2014/main" id="{3D9CA397-650F-41FD-802A-0AB20272F3B3}"/>
                </a:ext>
              </a:extLst>
            </p:cNvPr>
            <p:cNvSpPr/>
            <p:nvPr/>
          </p:nvSpPr>
          <p:spPr>
            <a:xfrm rot="13500000">
              <a:off x="8662619" y="961173"/>
              <a:ext cx="571043" cy="492278"/>
            </a:xfrm>
            <a:prstGeom prst="triangle">
              <a:avLst/>
            </a:prstGeom>
            <a:noFill/>
            <a:ln w="5715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0" name="화살표: 갈매기형 수장 49">
            <a:extLst>
              <a:ext uri="{FF2B5EF4-FFF2-40B4-BE49-F238E27FC236}">
                <a16:creationId xmlns:a16="http://schemas.microsoft.com/office/drawing/2014/main" id="{A8460877-2565-49EC-A44B-978E923AD099}"/>
              </a:ext>
            </a:extLst>
          </p:cNvPr>
          <p:cNvSpPr/>
          <p:nvPr/>
        </p:nvSpPr>
        <p:spPr>
          <a:xfrm>
            <a:off x="-380763" y="325882"/>
            <a:ext cx="1428269" cy="1939234"/>
          </a:xfrm>
          <a:prstGeom prst="chevron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1" name="화살표: 갈매기형 수장 50">
            <a:extLst>
              <a:ext uri="{FF2B5EF4-FFF2-40B4-BE49-F238E27FC236}">
                <a16:creationId xmlns:a16="http://schemas.microsoft.com/office/drawing/2014/main" id="{6988D031-B603-4585-A8EC-EEB21B0C6E76}"/>
              </a:ext>
            </a:extLst>
          </p:cNvPr>
          <p:cNvSpPr/>
          <p:nvPr/>
        </p:nvSpPr>
        <p:spPr>
          <a:xfrm>
            <a:off x="685116" y="325882"/>
            <a:ext cx="1428269" cy="1939234"/>
          </a:xfrm>
          <a:prstGeom prst="chevron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3" name="화살표: 갈매기형 수장 52">
            <a:extLst>
              <a:ext uri="{FF2B5EF4-FFF2-40B4-BE49-F238E27FC236}">
                <a16:creationId xmlns:a16="http://schemas.microsoft.com/office/drawing/2014/main" id="{8DDA5B5C-EE01-4376-A777-FC83644F0E98}"/>
              </a:ext>
            </a:extLst>
          </p:cNvPr>
          <p:cNvSpPr/>
          <p:nvPr/>
        </p:nvSpPr>
        <p:spPr>
          <a:xfrm rot="10800000">
            <a:off x="9843497" y="4742910"/>
            <a:ext cx="1045092" cy="1241143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4" name="화살표: 갈매기형 수장 53">
            <a:extLst>
              <a:ext uri="{FF2B5EF4-FFF2-40B4-BE49-F238E27FC236}">
                <a16:creationId xmlns:a16="http://schemas.microsoft.com/office/drawing/2014/main" id="{5F54BD55-932F-407A-B605-6BDAF17C082D}"/>
              </a:ext>
            </a:extLst>
          </p:cNvPr>
          <p:cNvSpPr/>
          <p:nvPr/>
        </p:nvSpPr>
        <p:spPr>
          <a:xfrm rot="10800000">
            <a:off x="10694470" y="4742910"/>
            <a:ext cx="1045092" cy="1241143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5" name="화살표: 갈매기형 수장 54">
            <a:extLst>
              <a:ext uri="{FF2B5EF4-FFF2-40B4-BE49-F238E27FC236}">
                <a16:creationId xmlns:a16="http://schemas.microsoft.com/office/drawing/2014/main" id="{8C7ED7AB-C9CA-4A07-8A27-2E609C00CBC1}"/>
              </a:ext>
            </a:extLst>
          </p:cNvPr>
          <p:cNvSpPr/>
          <p:nvPr/>
        </p:nvSpPr>
        <p:spPr>
          <a:xfrm rot="10800000">
            <a:off x="11545443" y="4742910"/>
            <a:ext cx="1045092" cy="1241143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6" name="화살표: 갈매기형 수장 55">
            <a:extLst>
              <a:ext uri="{FF2B5EF4-FFF2-40B4-BE49-F238E27FC236}">
                <a16:creationId xmlns:a16="http://schemas.microsoft.com/office/drawing/2014/main" id="{B5D7FDEB-5D7D-4087-8597-607BA7482617}"/>
              </a:ext>
            </a:extLst>
          </p:cNvPr>
          <p:cNvSpPr/>
          <p:nvPr/>
        </p:nvSpPr>
        <p:spPr>
          <a:xfrm rot="8443716">
            <a:off x="11404398" y="1486263"/>
            <a:ext cx="751883" cy="811124"/>
          </a:xfrm>
          <a:prstGeom prst="chevron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7" name="화살표: 갈매기형 수장 56">
            <a:extLst>
              <a:ext uri="{FF2B5EF4-FFF2-40B4-BE49-F238E27FC236}">
                <a16:creationId xmlns:a16="http://schemas.microsoft.com/office/drawing/2014/main" id="{E4D18DA4-DDC2-4512-9A03-ECC7F64B863E}"/>
              </a:ext>
            </a:extLst>
          </p:cNvPr>
          <p:cNvSpPr/>
          <p:nvPr/>
        </p:nvSpPr>
        <p:spPr>
          <a:xfrm rot="8443716">
            <a:off x="11837534" y="1128832"/>
            <a:ext cx="751883" cy="811124"/>
          </a:xfrm>
          <a:prstGeom prst="chevron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CBC8E479-055A-4FA3-8AD9-09EFDDFFAC0B}"/>
              </a:ext>
            </a:extLst>
          </p:cNvPr>
          <p:cNvGrpSpPr/>
          <p:nvPr/>
        </p:nvGrpSpPr>
        <p:grpSpPr>
          <a:xfrm>
            <a:off x="8468647" y="1561135"/>
            <a:ext cx="399536" cy="385891"/>
            <a:chOff x="1795849" y="2022389"/>
            <a:chExt cx="677801" cy="654652"/>
          </a:xfrm>
        </p:grpSpPr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FF176D75-29FC-4BBA-95AB-C1A96C4F7EE1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8F99EC9A-3DF7-41E1-AC61-8DFB1E5AC8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더하기 기호 63">
            <a:extLst>
              <a:ext uri="{FF2B5EF4-FFF2-40B4-BE49-F238E27FC236}">
                <a16:creationId xmlns:a16="http://schemas.microsoft.com/office/drawing/2014/main" id="{4CCEB0CA-17B3-4745-A870-68B147E9661F}"/>
              </a:ext>
            </a:extLst>
          </p:cNvPr>
          <p:cNvSpPr/>
          <p:nvPr/>
        </p:nvSpPr>
        <p:spPr>
          <a:xfrm>
            <a:off x="7993966" y="5292417"/>
            <a:ext cx="949363" cy="949363"/>
          </a:xfrm>
          <a:prstGeom prst="mathPlus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1720584-C179-49E5-B8FA-6D3F03A03B83}"/>
              </a:ext>
            </a:extLst>
          </p:cNvPr>
          <p:cNvSpPr/>
          <p:nvPr/>
        </p:nvSpPr>
        <p:spPr>
          <a:xfrm rot="5400000">
            <a:off x="5646305" y="480104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A6C741E6-E60D-44D2-882C-7D7FBD6C9C09}"/>
              </a:ext>
            </a:extLst>
          </p:cNvPr>
          <p:cNvSpPr/>
          <p:nvPr/>
        </p:nvSpPr>
        <p:spPr>
          <a:xfrm rot="5400000">
            <a:off x="5979678" y="813477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06F9EEA0-3824-45E3-9BEC-108D19B72083}"/>
              </a:ext>
            </a:extLst>
          </p:cNvPr>
          <p:cNvSpPr/>
          <p:nvPr/>
        </p:nvSpPr>
        <p:spPr>
          <a:xfrm rot="5400000">
            <a:off x="6313051" y="1146849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0F7F9D56-3F4E-4191-A242-A8231340E5BC}"/>
              </a:ext>
            </a:extLst>
          </p:cNvPr>
          <p:cNvSpPr/>
          <p:nvPr/>
        </p:nvSpPr>
        <p:spPr>
          <a:xfrm rot="5400000">
            <a:off x="4652447" y="154139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A399B99D-480D-4045-83CC-D7F7DF7E7400}"/>
              </a:ext>
            </a:extLst>
          </p:cNvPr>
          <p:cNvSpPr/>
          <p:nvPr/>
        </p:nvSpPr>
        <p:spPr>
          <a:xfrm rot="5400000">
            <a:off x="4985819" y="487512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CCADA927-468F-4BEB-917E-D4DC82D8114B}"/>
              </a:ext>
            </a:extLst>
          </p:cNvPr>
          <p:cNvSpPr/>
          <p:nvPr/>
        </p:nvSpPr>
        <p:spPr>
          <a:xfrm rot="5400000">
            <a:off x="5319192" y="820884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8CEE96B5-3410-4766-BE6A-35E1E947BF53}"/>
              </a:ext>
            </a:extLst>
          </p:cNvPr>
          <p:cNvSpPr/>
          <p:nvPr/>
        </p:nvSpPr>
        <p:spPr>
          <a:xfrm rot="5400000">
            <a:off x="5312932" y="152314"/>
            <a:ext cx="333373" cy="333373"/>
          </a:xfrm>
          <a:prstGeom prst="rect">
            <a:avLst/>
          </a:prstGeom>
          <a:solidFill>
            <a:srgbClr val="FFE76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5B3BAFCE-CC08-44A4-935C-8952E9D40F79}"/>
              </a:ext>
            </a:extLst>
          </p:cNvPr>
          <p:cNvGrpSpPr/>
          <p:nvPr/>
        </p:nvGrpSpPr>
        <p:grpSpPr>
          <a:xfrm>
            <a:off x="7456065" y="5162556"/>
            <a:ext cx="332522" cy="321165"/>
            <a:chOff x="1795849" y="2022389"/>
            <a:chExt cx="677801" cy="654652"/>
          </a:xfrm>
        </p:grpSpPr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5F0EE634-8412-4C89-AC3E-89252DBFA355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77CF4C56-97C4-4CF9-AE67-E5DB9EF908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이등변 삼각형 77">
            <a:extLst>
              <a:ext uri="{FF2B5EF4-FFF2-40B4-BE49-F238E27FC236}">
                <a16:creationId xmlns:a16="http://schemas.microsoft.com/office/drawing/2014/main" id="{56C4B060-FFF2-4AA7-8D85-6150474718FD}"/>
              </a:ext>
            </a:extLst>
          </p:cNvPr>
          <p:cNvSpPr/>
          <p:nvPr/>
        </p:nvSpPr>
        <p:spPr>
          <a:xfrm rot="19800000">
            <a:off x="9982667" y="3049940"/>
            <a:ext cx="765499" cy="659913"/>
          </a:xfrm>
          <a:prstGeom prst="triangle">
            <a:avLst/>
          </a:prstGeom>
          <a:solidFill>
            <a:srgbClr val="F2C64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래픽 72">
            <a:extLst>
              <a:ext uri="{FF2B5EF4-FFF2-40B4-BE49-F238E27FC236}">
                <a16:creationId xmlns:a16="http://schemas.microsoft.com/office/drawing/2014/main" id="{5387A1FA-E678-43E9-9669-BE266B0D2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1290" y="6409448"/>
            <a:ext cx="1724025" cy="235764"/>
          </a:xfrm>
          <a:prstGeom prst="rect">
            <a:avLst/>
          </a:prstGeom>
        </p:spPr>
      </p:pic>
      <p:pic>
        <p:nvPicPr>
          <p:cNvPr id="80" name="그래픽 79">
            <a:extLst>
              <a:ext uri="{FF2B5EF4-FFF2-40B4-BE49-F238E27FC236}">
                <a16:creationId xmlns:a16="http://schemas.microsoft.com/office/drawing/2014/main" id="{A1C4B80F-A11A-4BE7-ACF9-396C5343E3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6685" y="6329203"/>
            <a:ext cx="1707575" cy="341515"/>
          </a:xfrm>
          <a:prstGeom prst="rect">
            <a:avLst/>
          </a:prstGeom>
        </p:spPr>
      </p:pic>
      <p:pic>
        <p:nvPicPr>
          <p:cNvPr id="81" name="그래픽 80">
            <a:extLst>
              <a:ext uri="{FF2B5EF4-FFF2-40B4-BE49-F238E27FC236}">
                <a16:creationId xmlns:a16="http://schemas.microsoft.com/office/drawing/2014/main" id="{6A16B8AB-5941-4089-9E2B-2582B98657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9956" y="6386297"/>
            <a:ext cx="2828924" cy="22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29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화살표: 갈매기형 수장 7">
            <a:extLst>
              <a:ext uri="{FF2B5EF4-FFF2-40B4-BE49-F238E27FC236}">
                <a16:creationId xmlns:a16="http://schemas.microsoft.com/office/drawing/2014/main" id="{7784CB6D-2EB5-42B8-96DD-4AAC4423ECD6}"/>
              </a:ext>
            </a:extLst>
          </p:cNvPr>
          <p:cNvSpPr/>
          <p:nvPr/>
        </p:nvSpPr>
        <p:spPr>
          <a:xfrm>
            <a:off x="214183" y="161925"/>
            <a:ext cx="646628" cy="1098381"/>
          </a:xfrm>
          <a:prstGeom prst="chevron">
            <a:avLst>
              <a:gd name="adj" fmla="val 33438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E5C827-E5D7-4A16-99CB-A9BD64A3E746}"/>
              </a:ext>
            </a:extLst>
          </p:cNvPr>
          <p:cNvSpPr txBox="1"/>
          <p:nvPr/>
        </p:nvSpPr>
        <p:spPr>
          <a:xfrm>
            <a:off x="860811" y="244643"/>
            <a:ext cx="16658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제목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7579681-3B68-4735-B228-46FA0C719764}"/>
              </a:ext>
            </a:extLst>
          </p:cNvPr>
          <p:cNvGrpSpPr/>
          <p:nvPr/>
        </p:nvGrpSpPr>
        <p:grpSpPr>
          <a:xfrm>
            <a:off x="-133349" y="5419555"/>
            <a:ext cx="677801" cy="654652"/>
            <a:chOff x="1795849" y="2022389"/>
            <a:chExt cx="677801" cy="65465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5CDEC48C-E3F6-43BB-90FC-5A8585E6185C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37E10D-0914-42A2-9FFA-09F0202DF4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176138B-9AE6-4618-AB3E-777F323A74E3}"/>
              </a:ext>
            </a:extLst>
          </p:cNvPr>
          <p:cNvGrpSpPr/>
          <p:nvPr/>
        </p:nvGrpSpPr>
        <p:grpSpPr>
          <a:xfrm>
            <a:off x="438301" y="5922911"/>
            <a:ext cx="399536" cy="385891"/>
            <a:chOff x="1795849" y="2022389"/>
            <a:chExt cx="677801" cy="654652"/>
          </a:xfrm>
        </p:grpSpPr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B55B8742-0AB6-4306-B67E-A68F9F8EA889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1E688BFD-9FD8-41FF-A550-63F00B0162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330841A-5A1C-4E8A-8406-451BC1E5CA01}"/>
              </a:ext>
            </a:extLst>
          </p:cNvPr>
          <p:cNvGrpSpPr/>
          <p:nvPr/>
        </p:nvGrpSpPr>
        <p:grpSpPr>
          <a:xfrm>
            <a:off x="10435627" y="76200"/>
            <a:ext cx="923061" cy="959225"/>
            <a:chOff x="9321202" y="983877"/>
            <a:chExt cx="923061" cy="959225"/>
          </a:xfrm>
        </p:grpSpPr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1647BA39-5613-481F-A108-E32828AAB025}"/>
                </a:ext>
              </a:extLst>
            </p:cNvPr>
            <p:cNvSpPr/>
            <p:nvPr/>
          </p:nvSpPr>
          <p:spPr>
            <a:xfrm rot="9000000">
              <a:off x="9442517" y="1251942"/>
              <a:ext cx="801746" cy="691160"/>
            </a:xfrm>
            <a:prstGeom prst="triangle">
              <a:avLst/>
            </a:prstGeom>
            <a:solidFill>
              <a:srgbClr val="FFF8D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8349FD59-9B37-4FF4-85CE-DDD09F146852}"/>
                </a:ext>
              </a:extLst>
            </p:cNvPr>
            <p:cNvSpPr/>
            <p:nvPr/>
          </p:nvSpPr>
          <p:spPr>
            <a:xfrm rot="9000000">
              <a:off x="9321202" y="983877"/>
              <a:ext cx="801746" cy="691160"/>
            </a:xfrm>
            <a:prstGeom prst="triangle">
              <a:avLst/>
            </a:prstGeom>
            <a:noFill/>
            <a:ln w="5715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9A89AB90-8F16-457B-8AE0-C5AA4D71B51A}"/>
              </a:ext>
            </a:extLst>
          </p:cNvPr>
          <p:cNvGrpSpPr/>
          <p:nvPr/>
        </p:nvGrpSpPr>
        <p:grpSpPr>
          <a:xfrm>
            <a:off x="9943962" y="5744693"/>
            <a:ext cx="2000237" cy="1333491"/>
            <a:chOff x="9943962" y="5744693"/>
            <a:chExt cx="2000237" cy="133349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F3D862A-8E48-479E-A2BC-A6B69086A7C9}"/>
                </a:ext>
              </a:extLst>
            </p:cNvPr>
            <p:cNvSpPr/>
            <p:nvPr/>
          </p:nvSpPr>
          <p:spPr>
            <a:xfrm rot="5400000">
              <a:off x="10610707" y="5744693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B2A9EEA-304A-408A-B858-B26345844384}"/>
                </a:ext>
              </a:extLst>
            </p:cNvPr>
            <p:cNvSpPr/>
            <p:nvPr/>
          </p:nvSpPr>
          <p:spPr>
            <a:xfrm rot="5400000">
              <a:off x="10944080" y="6078066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6E3ADB81-C278-49FC-98BC-192895A86F47}"/>
                </a:ext>
              </a:extLst>
            </p:cNvPr>
            <p:cNvSpPr/>
            <p:nvPr/>
          </p:nvSpPr>
          <p:spPr>
            <a:xfrm rot="5400000">
              <a:off x="11277453" y="6411439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94AA712-51BE-4654-A4F1-1114DB3B87FD}"/>
                </a:ext>
              </a:extLst>
            </p:cNvPr>
            <p:cNvSpPr/>
            <p:nvPr/>
          </p:nvSpPr>
          <p:spPr>
            <a:xfrm rot="5400000">
              <a:off x="11610826" y="6744811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E517FE8-30D0-445B-86A3-00B97DFF5B7E}"/>
                </a:ext>
              </a:extLst>
            </p:cNvPr>
            <p:cNvSpPr/>
            <p:nvPr/>
          </p:nvSpPr>
          <p:spPr>
            <a:xfrm rot="5400000">
              <a:off x="9943962" y="5744693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85F4E4E-A9F4-4D42-82C0-3B791973D909}"/>
                </a:ext>
              </a:extLst>
            </p:cNvPr>
            <p:cNvSpPr/>
            <p:nvPr/>
          </p:nvSpPr>
          <p:spPr>
            <a:xfrm rot="5400000">
              <a:off x="10277335" y="6078066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5FC42C9-C413-49C8-8C93-FC643E82669F}"/>
                </a:ext>
              </a:extLst>
            </p:cNvPr>
            <p:cNvSpPr/>
            <p:nvPr/>
          </p:nvSpPr>
          <p:spPr>
            <a:xfrm rot="5400000">
              <a:off x="10610707" y="6411439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F05604C-ABAE-4A07-B499-79EFF5535B60}"/>
                </a:ext>
              </a:extLst>
            </p:cNvPr>
            <p:cNvSpPr/>
            <p:nvPr/>
          </p:nvSpPr>
          <p:spPr>
            <a:xfrm rot="5400000">
              <a:off x="10944080" y="6744811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더하기 기호 27">
            <a:extLst>
              <a:ext uri="{FF2B5EF4-FFF2-40B4-BE49-F238E27FC236}">
                <a16:creationId xmlns:a16="http://schemas.microsoft.com/office/drawing/2014/main" id="{BFD60D04-DCB9-44B9-8BFF-B79D5A3C77C6}"/>
              </a:ext>
            </a:extLst>
          </p:cNvPr>
          <p:cNvSpPr/>
          <p:nvPr/>
        </p:nvSpPr>
        <p:spPr>
          <a:xfrm>
            <a:off x="8562891" y="1051359"/>
            <a:ext cx="949363" cy="949363"/>
          </a:xfrm>
          <a:prstGeom prst="mathPlus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62A4DE8-3347-4E3F-8327-7AB65BE96125}"/>
              </a:ext>
            </a:extLst>
          </p:cNvPr>
          <p:cNvGrpSpPr/>
          <p:nvPr/>
        </p:nvGrpSpPr>
        <p:grpSpPr>
          <a:xfrm>
            <a:off x="8024990" y="921498"/>
            <a:ext cx="332522" cy="321165"/>
            <a:chOff x="1795849" y="2022389"/>
            <a:chExt cx="677801" cy="654652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15D1751D-3DD6-46ED-A812-D31D308F4E22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EA3044A-394D-4324-AEDE-8BF4B93DD1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화살표: 갈매기형 수장 31">
            <a:extLst>
              <a:ext uri="{FF2B5EF4-FFF2-40B4-BE49-F238E27FC236}">
                <a16:creationId xmlns:a16="http://schemas.microsoft.com/office/drawing/2014/main" id="{67F5192F-F8A6-422B-96D3-347AC0FC1CF8}"/>
              </a:ext>
            </a:extLst>
          </p:cNvPr>
          <p:cNvSpPr/>
          <p:nvPr/>
        </p:nvSpPr>
        <p:spPr>
          <a:xfrm rot="18900000">
            <a:off x="535511" y="3639500"/>
            <a:ext cx="480421" cy="570544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화살표: 갈매기형 수장 32">
            <a:extLst>
              <a:ext uri="{FF2B5EF4-FFF2-40B4-BE49-F238E27FC236}">
                <a16:creationId xmlns:a16="http://schemas.microsoft.com/office/drawing/2014/main" id="{D4A8C48A-E7F8-4B7D-BD56-5DEF844CB157}"/>
              </a:ext>
            </a:extLst>
          </p:cNvPr>
          <p:cNvSpPr/>
          <p:nvPr/>
        </p:nvSpPr>
        <p:spPr>
          <a:xfrm rot="18900000">
            <a:off x="766325" y="3365046"/>
            <a:ext cx="480421" cy="570544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A91DCE-2DE2-4A0C-8C90-3BB710796A12}"/>
              </a:ext>
            </a:extLst>
          </p:cNvPr>
          <p:cNvSpPr txBox="1"/>
          <p:nvPr/>
        </p:nvSpPr>
        <p:spPr>
          <a:xfrm>
            <a:off x="1502967" y="5349608"/>
            <a:ext cx="1144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6" name="화살표: 오각형 5">
            <a:extLst>
              <a:ext uri="{FF2B5EF4-FFF2-40B4-BE49-F238E27FC236}">
                <a16:creationId xmlns:a16="http://schemas.microsoft.com/office/drawing/2014/main" id="{E0E5F6F2-E823-4114-869E-7393BB518374}"/>
              </a:ext>
            </a:extLst>
          </p:cNvPr>
          <p:cNvSpPr/>
          <p:nvPr/>
        </p:nvSpPr>
        <p:spPr>
          <a:xfrm>
            <a:off x="0" y="161925"/>
            <a:ext cx="691966" cy="1098381"/>
          </a:xfrm>
          <a:prstGeom prst="homePlate">
            <a:avLst>
              <a:gd name="adj" fmla="val 41099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갈매기형 수장 4">
            <a:extLst>
              <a:ext uri="{FF2B5EF4-FFF2-40B4-BE49-F238E27FC236}">
                <a16:creationId xmlns:a16="http://schemas.microsoft.com/office/drawing/2014/main" id="{ADD16736-3263-4DBE-A5BF-C0C670099377}"/>
              </a:ext>
            </a:extLst>
          </p:cNvPr>
          <p:cNvSpPr/>
          <p:nvPr/>
        </p:nvSpPr>
        <p:spPr>
          <a:xfrm>
            <a:off x="2827011" y="2539642"/>
            <a:ext cx="1714498" cy="2381251"/>
          </a:xfrm>
          <a:prstGeom prst="chevron">
            <a:avLst>
              <a:gd name="adj" fmla="val 16111"/>
            </a:avLst>
          </a:prstGeom>
          <a:solidFill>
            <a:srgbClr val="F2C64A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7BC15D-F3C1-48DF-BFDD-D21EFB2C4331}"/>
              </a:ext>
            </a:extLst>
          </p:cNvPr>
          <p:cNvSpPr txBox="1"/>
          <p:nvPr/>
        </p:nvSpPr>
        <p:spPr>
          <a:xfrm>
            <a:off x="3355547" y="4563909"/>
            <a:ext cx="526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  <a:endParaRPr lang="ko-KR" altLang="en-US" sz="4000" dirty="0">
              <a:solidFill>
                <a:srgbClr val="004169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4" name="화살표: 갈매기형 수장 43">
            <a:extLst>
              <a:ext uri="{FF2B5EF4-FFF2-40B4-BE49-F238E27FC236}">
                <a16:creationId xmlns:a16="http://schemas.microsoft.com/office/drawing/2014/main" id="{8E613DB1-CAC7-4459-B386-A63AC7DBA388}"/>
              </a:ext>
            </a:extLst>
          </p:cNvPr>
          <p:cNvSpPr/>
          <p:nvPr/>
        </p:nvSpPr>
        <p:spPr>
          <a:xfrm>
            <a:off x="4410188" y="2539642"/>
            <a:ext cx="1714498" cy="2381251"/>
          </a:xfrm>
          <a:prstGeom prst="chevron">
            <a:avLst>
              <a:gd name="adj" fmla="val 16111"/>
            </a:avLst>
          </a:prstGeom>
          <a:solidFill>
            <a:srgbClr val="F2C64A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5" name="화살표: 갈매기형 수장 44">
            <a:extLst>
              <a:ext uri="{FF2B5EF4-FFF2-40B4-BE49-F238E27FC236}">
                <a16:creationId xmlns:a16="http://schemas.microsoft.com/office/drawing/2014/main" id="{3E426C4D-6D04-4AA8-A37D-C2F68E5E28E5}"/>
              </a:ext>
            </a:extLst>
          </p:cNvPr>
          <p:cNvSpPr/>
          <p:nvPr/>
        </p:nvSpPr>
        <p:spPr>
          <a:xfrm>
            <a:off x="5992516" y="2539642"/>
            <a:ext cx="1714498" cy="2381251"/>
          </a:xfrm>
          <a:prstGeom prst="chevron">
            <a:avLst>
              <a:gd name="adj" fmla="val 16111"/>
            </a:avLst>
          </a:prstGeom>
          <a:solidFill>
            <a:srgbClr val="F2C64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6" name="화살표: 갈매기형 수장 45">
            <a:extLst>
              <a:ext uri="{FF2B5EF4-FFF2-40B4-BE49-F238E27FC236}">
                <a16:creationId xmlns:a16="http://schemas.microsoft.com/office/drawing/2014/main" id="{E451686F-2A28-4D07-A297-E397D7BDC13E}"/>
              </a:ext>
            </a:extLst>
          </p:cNvPr>
          <p:cNvSpPr/>
          <p:nvPr/>
        </p:nvSpPr>
        <p:spPr>
          <a:xfrm>
            <a:off x="7574512" y="2539642"/>
            <a:ext cx="1714498" cy="2381251"/>
          </a:xfrm>
          <a:prstGeom prst="chevron">
            <a:avLst>
              <a:gd name="adj" fmla="val 16111"/>
            </a:avLst>
          </a:prstGeom>
          <a:solidFill>
            <a:srgbClr val="F2C64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7" name="화살표: 갈매기형 수장 46">
            <a:extLst>
              <a:ext uri="{FF2B5EF4-FFF2-40B4-BE49-F238E27FC236}">
                <a16:creationId xmlns:a16="http://schemas.microsoft.com/office/drawing/2014/main" id="{B52E8956-7059-449F-8541-D69F49230973}"/>
              </a:ext>
            </a:extLst>
          </p:cNvPr>
          <p:cNvSpPr/>
          <p:nvPr/>
        </p:nvSpPr>
        <p:spPr>
          <a:xfrm>
            <a:off x="9154589" y="2539642"/>
            <a:ext cx="1714498" cy="2381251"/>
          </a:xfrm>
          <a:prstGeom prst="chevron">
            <a:avLst>
              <a:gd name="adj" fmla="val 16111"/>
            </a:avLst>
          </a:prstGeom>
          <a:solidFill>
            <a:srgbClr val="F2C6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CDCFF5A-90EA-445D-B14C-FFD4D791A2F1}"/>
              </a:ext>
            </a:extLst>
          </p:cNvPr>
          <p:cNvSpPr txBox="1"/>
          <p:nvPr/>
        </p:nvSpPr>
        <p:spPr>
          <a:xfrm>
            <a:off x="4946221" y="4563909"/>
            <a:ext cx="526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3</a:t>
            </a:r>
            <a:endParaRPr lang="ko-KR" altLang="en-US" sz="4000" dirty="0">
              <a:solidFill>
                <a:srgbClr val="004169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B8E90F2-8722-482B-9E0A-316CE2139961}"/>
              </a:ext>
            </a:extLst>
          </p:cNvPr>
          <p:cNvSpPr txBox="1"/>
          <p:nvPr/>
        </p:nvSpPr>
        <p:spPr>
          <a:xfrm>
            <a:off x="6520037" y="4563909"/>
            <a:ext cx="5373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4</a:t>
            </a:r>
            <a:endParaRPr lang="ko-KR" altLang="en-US" sz="4000" dirty="0">
              <a:solidFill>
                <a:srgbClr val="004169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A52A06E-63DD-4645-811F-CBD79D80694F}"/>
              </a:ext>
            </a:extLst>
          </p:cNvPr>
          <p:cNvSpPr txBox="1"/>
          <p:nvPr/>
        </p:nvSpPr>
        <p:spPr>
          <a:xfrm>
            <a:off x="8094459" y="4563909"/>
            <a:ext cx="526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5</a:t>
            </a:r>
            <a:endParaRPr lang="ko-KR" altLang="en-US" sz="4000" dirty="0">
              <a:solidFill>
                <a:srgbClr val="004169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641B687-76D6-44D0-95F5-C5FAA1EF48B2}"/>
              </a:ext>
            </a:extLst>
          </p:cNvPr>
          <p:cNvSpPr txBox="1"/>
          <p:nvPr/>
        </p:nvSpPr>
        <p:spPr>
          <a:xfrm>
            <a:off x="9689315" y="4563909"/>
            <a:ext cx="526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6</a:t>
            </a:r>
            <a:endParaRPr lang="ko-KR" altLang="en-US" sz="4000" dirty="0">
              <a:solidFill>
                <a:srgbClr val="004169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8318620-F4FF-469A-9F93-24FBDC82C23D}"/>
              </a:ext>
            </a:extLst>
          </p:cNvPr>
          <p:cNvSpPr txBox="1"/>
          <p:nvPr/>
        </p:nvSpPr>
        <p:spPr>
          <a:xfrm>
            <a:off x="2867939" y="5349608"/>
            <a:ext cx="142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B238379-D907-4EBE-B4D8-D31CD8101645}"/>
              </a:ext>
            </a:extLst>
          </p:cNvPr>
          <p:cNvSpPr txBox="1"/>
          <p:nvPr/>
        </p:nvSpPr>
        <p:spPr>
          <a:xfrm>
            <a:off x="4409174" y="5349608"/>
            <a:ext cx="142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A67FD3D-7553-49F9-A2B1-A16530B873A6}"/>
              </a:ext>
            </a:extLst>
          </p:cNvPr>
          <p:cNvSpPr txBox="1"/>
          <p:nvPr/>
        </p:nvSpPr>
        <p:spPr>
          <a:xfrm>
            <a:off x="6000862" y="5349608"/>
            <a:ext cx="142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7C8D7CC-9C79-4307-B6D6-B932C12BCCEF}"/>
              </a:ext>
            </a:extLst>
          </p:cNvPr>
          <p:cNvSpPr txBox="1"/>
          <p:nvPr/>
        </p:nvSpPr>
        <p:spPr>
          <a:xfrm>
            <a:off x="7592550" y="5349608"/>
            <a:ext cx="142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D808696-AA7E-4D3D-B353-1BE8586A22D8}"/>
              </a:ext>
            </a:extLst>
          </p:cNvPr>
          <p:cNvSpPr txBox="1"/>
          <p:nvPr/>
        </p:nvSpPr>
        <p:spPr>
          <a:xfrm>
            <a:off x="9184238" y="5349608"/>
            <a:ext cx="142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59" name="화살표: 갈매기형 수장 58">
            <a:extLst>
              <a:ext uri="{FF2B5EF4-FFF2-40B4-BE49-F238E27FC236}">
                <a16:creationId xmlns:a16="http://schemas.microsoft.com/office/drawing/2014/main" id="{13BED555-6222-48AD-83E3-610220FF03C3}"/>
              </a:ext>
            </a:extLst>
          </p:cNvPr>
          <p:cNvSpPr/>
          <p:nvPr/>
        </p:nvSpPr>
        <p:spPr>
          <a:xfrm>
            <a:off x="1199191" y="2539642"/>
            <a:ext cx="1714498" cy="2381251"/>
          </a:xfrm>
          <a:prstGeom prst="chevron">
            <a:avLst>
              <a:gd name="adj" fmla="val 16111"/>
            </a:avLst>
          </a:prstGeom>
          <a:solidFill>
            <a:srgbClr val="F2C64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4B1068-81FC-448D-9772-A400751614FC}"/>
              </a:ext>
            </a:extLst>
          </p:cNvPr>
          <p:cNvSpPr txBox="1"/>
          <p:nvPr/>
        </p:nvSpPr>
        <p:spPr>
          <a:xfrm>
            <a:off x="1868460" y="4563909"/>
            <a:ext cx="4283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4000" dirty="0">
              <a:solidFill>
                <a:srgbClr val="004169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7133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A7579681-3B68-4735-B228-46FA0C719764}"/>
              </a:ext>
            </a:extLst>
          </p:cNvPr>
          <p:cNvGrpSpPr/>
          <p:nvPr/>
        </p:nvGrpSpPr>
        <p:grpSpPr>
          <a:xfrm>
            <a:off x="-133349" y="5419555"/>
            <a:ext cx="677801" cy="654652"/>
            <a:chOff x="1795849" y="2022389"/>
            <a:chExt cx="677801" cy="65465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5CDEC48C-E3F6-43BB-90FC-5A8585E6185C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37E10D-0914-42A2-9FFA-09F0202DF4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176138B-9AE6-4618-AB3E-777F323A74E3}"/>
              </a:ext>
            </a:extLst>
          </p:cNvPr>
          <p:cNvGrpSpPr/>
          <p:nvPr/>
        </p:nvGrpSpPr>
        <p:grpSpPr>
          <a:xfrm>
            <a:off x="438301" y="5922911"/>
            <a:ext cx="399536" cy="385891"/>
            <a:chOff x="1795849" y="2022389"/>
            <a:chExt cx="677801" cy="654652"/>
          </a:xfrm>
        </p:grpSpPr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B55B8742-0AB6-4306-B67E-A68F9F8EA889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1E688BFD-9FD8-41FF-A550-63F00B0162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330841A-5A1C-4E8A-8406-451BC1E5CA01}"/>
              </a:ext>
            </a:extLst>
          </p:cNvPr>
          <p:cNvGrpSpPr/>
          <p:nvPr/>
        </p:nvGrpSpPr>
        <p:grpSpPr>
          <a:xfrm>
            <a:off x="10435627" y="76200"/>
            <a:ext cx="923061" cy="959225"/>
            <a:chOff x="9321202" y="983877"/>
            <a:chExt cx="923061" cy="959225"/>
          </a:xfrm>
        </p:grpSpPr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1647BA39-5613-481F-A108-E32828AAB025}"/>
                </a:ext>
              </a:extLst>
            </p:cNvPr>
            <p:cNvSpPr/>
            <p:nvPr/>
          </p:nvSpPr>
          <p:spPr>
            <a:xfrm rot="9000000">
              <a:off x="9442517" y="1251942"/>
              <a:ext cx="801746" cy="691160"/>
            </a:xfrm>
            <a:prstGeom prst="triangle">
              <a:avLst/>
            </a:prstGeom>
            <a:solidFill>
              <a:srgbClr val="FFF8D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8349FD59-9B37-4FF4-85CE-DDD09F146852}"/>
                </a:ext>
              </a:extLst>
            </p:cNvPr>
            <p:cNvSpPr/>
            <p:nvPr/>
          </p:nvSpPr>
          <p:spPr>
            <a:xfrm rot="9000000">
              <a:off x="9321202" y="983877"/>
              <a:ext cx="801746" cy="691160"/>
            </a:xfrm>
            <a:prstGeom prst="triangle">
              <a:avLst/>
            </a:prstGeom>
            <a:noFill/>
            <a:ln w="5715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F3D862A-8E48-479E-A2BC-A6B69086A7C9}"/>
              </a:ext>
            </a:extLst>
          </p:cNvPr>
          <p:cNvSpPr/>
          <p:nvPr/>
        </p:nvSpPr>
        <p:spPr>
          <a:xfrm rot="5400000">
            <a:off x="10610707" y="5744693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B2A9EEA-304A-408A-B858-B26345844384}"/>
              </a:ext>
            </a:extLst>
          </p:cNvPr>
          <p:cNvSpPr/>
          <p:nvPr/>
        </p:nvSpPr>
        <p:spPr>
          <a:xfrm rot="5400000">
            <a:off x="10944080" y="6078066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E3ADB81-C278-49FC-98BC-192895A86F47}"/>
              </a:ext>
            </a:extLst>
          </p:cNvPr>
          <p:cNvSpPr/>
          <p:nvPr/>
        </p:nvSpPr>
        <p:spPr>
          <a:xfrm rot="5400000">
            <a:off x="11277453" y="6411439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94AA712-51BE-4654-A4F1-1114DB3B87FD}"/>
              </a:ext>
            </a:extLst>
          </p:cNvPr>
          <p:cNvSpPr/>
          <p:nvPr/>
        </p:nvSpPr>
        <p:spPr>
          <a:xfrm rot="5400000">
            <a:off x="11610826" y="6744811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E517FE8-30D0-445B-86A3-00B97DFF5B7E}"/>
              </a:ext>
            </a:extLst>
          </p:cNvPr>
          <p:cNvSpPr/>
          <p:nvPr/>
        </p:nvSpPr>
        <p:spPr>
          <a:xfrm rot="5400000">
            <a:off x="9943962" y="5744693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85F4E4E-A9F4-4D42-82C0-3B791973D909}"/>
              </a:ext>
            </a:extLst>
          </p:cNvPr>
          <p:cNvSpPr/>
          <p:nvPr/>
        </p:nvSpPr>
        <p:spPr>
          <a:xfrm rot="5400000">
            <a:off x="10277335" y="6078066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5FC42C9-C413-49C8-8C93-FC643E82669F}"/>
              </a:ext>
            </a:extLst>
          </p:cNvPr>
          <p:cNvSpPr/>
          <p:nvPr/>
        </p:nvSpPr>
        <p:spPr>
          <a:xfrm rot="5400000">
            <a:off x="10610707" y="6411439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F05604C-ABAE-4A07-B499-79EFF5535B60}"/>
              </a:ext>
            </a:extLst>
          </p:cNvPr>
          <p:cNvSpPr/>
          <p:nvPr/>
        </p:nvSpPr>
        <p:spPr>
          <a:xfrm rot="5400000">
            <a:off x="10944080" y="6744811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더하기 기호 27">
            <a:extLst>
              <a:ext uri="{FF2B5EF4-FFF2-40B4-BE49-F238E27FC236}">
                <a16:creationId xmlns:a16="http://schemas.microsoft.com/office/drawing/2014/main" id="{BFD60D04-DCB9-44B9-8BFF-B79D5A3C77C6}"/>
              </a:ext>
            </a:extLst>
          </p:cNvPr>
          <p:cNvSpPr/>
          <p:nvPr/>
        </p:nvSpPr>
        <p:spPr>
          <a:xfrm>
            <a:off x="8562891" y="1051359"/>
            <a:ext cx="949363" cy="949363"/>
          </a:xfrm>
          <a:prstGeom prst="mathPlus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62A4DE8-3347-4E3F-8327-7AB65BE96125}"/>
              </a:ext>
            </a:extLst>
          </p:cNvPr>
          <p:cNvGrpSpPr/>
          <p:nvPr/>
        </p:nvGrpSpPr>
        <p:grpSpPr>
          <a:xfrm>
            <a:off x="8024990" y="921498"/>
            <a:ext cx="332522" cy="321165"/>
            <a:chOff x="1795849" y="2022389"/>
            <a:chExt cx="677801" cy="654652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15D1751D-3DD6-46ED-A812-D31D308F4E22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EA3044A-394D-4324-AEDE-8BF4B93DD1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화살표: 갈매기형 수장 31">
            <a:extLst>
              <a:ext uri="{FF2B5EF4-FFF2-40B4-BE49-F238E27FC236}">
                <a16:creationId xmlns:a16="http://schemas.microsoft.com/office/drawing/2014/main" id="{67F5192F-F8A6-422B-96D3-347AC0FC1CF8}"/>
              </a:ext>
            </a:extLst>
          </p:cNvPr>
          <p:cNvSpPr/>
          <p:nvPr/>
        </p:nvSpPr>
        <p:spPr>
          <a:xfrm rot="18900000">
            <a:off x="535511" y="3639500"/>
            <a:ext cx="480421" cy="570544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화살표: 갈매기형 수장 32">
            <a:extLst>
              <a:ext uri="{FF2B5EF4-FFF2-40B4-BE49-F238E27FC236}">
                <a16:creationId xmlns:a16="http://schemas.microsoft.com/office/drawing/2014/main" id="{D4A8C48A-E7F8-4B7D-BD56-5DEF844CB157}"/>
              </a:ext>
            </a:extLst>
          </p:cNvPr>
          <p:cNvSpPr/>
          <p:nvPr/>
        </p:nvSpPr>
        <p:spPr>
          <a:xfrm rot="18900000">
            <a:off x="766325" y="3365046"/>
            <a:ext cx="480421" cy="570544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화살표: 갈매기형 수장 33">
            <a:extLst>
              <a:ext uri="{FF2B5EF4-FFF2-40B4-BE49-F238E27FC236}">
                <a16:creationId xmlns:a16="http://schemas.microsoft.com/office/drawing/2014/main" id="{B3DD1192-8F59-40AA-858E-3BD40083A5A8}"/>
              </a:ext>
            </a:extLst>
          </p:cNvPr>
          <p:cNvSpPr/>
          <p:nvPr/>
        </p:nvSpPr>
        <p:spPr>
          <a:xfrm>
            <a:off x="214183" y="161925"/>
            <a:ext cx="646628" cy="1098381"/>
          </a:xfrm>
          <a:prstGeom prst="chevron">
            <a:avLst>
              <a:gd name="adj" fmla="val 33438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C8B5309-616D-42AA-A508-43F1078454E6}"/>
              </a:ext>
            </a:extLst>
          </p:cNvPr>
          <p:cNvSpPr txBox="1"/>
          <p:nvPr/>
        </p:nvSpPr>
        <p:spPr>
          <a:xfrm>
            <a:off x="860811" y="244643"/>
            <a:ext cx="16658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제목</a:t>
            </a:r>
          </a:p>
        </p:txBody>
      </p:sp>
      <p:sp>
        <p:nvSpPr>
          <p:cNvPr id="36" name="화살표: 오각형 35">
            <a:extLst>
              <a:ext uri="{FF2B5EF4-FFF2-40B4-BE49-F238E27FC236}">
                <a16:creationId xmlns:a16="http://schemas.microsoft.com/office/drawing/2014/main" id="{9FED1494-95FB-4EDF-BEC6-CD7AD8D7953D}"/>
              </a:ext>
            </a:extLst>
          </p:cNvPr>
          <p:cNvSpPr/>
          <p:nvPr/>
        </p:nvSpPr>
        <p:spPr>
          <a:xfrm>
            <a:off x="0" y="161925"/>
            <a:ext cx="691966" cy="1098381"/>
          </a:xfrm>
          <a:prstGeom prst="homePlate">
            <a:avLst>
              <a:gd name="adj" fmla="val 41099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572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화살표: 갈매기형 수장 7">
            <a:extLst>
              <a:ext uri="{FF2B5EF4-FFF2-40B4-BE49-F238E27FC236}">
                <a16:creationId xmlns:a16="http://schemas.microsoft.com/office/drawing/2014/main" id="{7784CB6D-2EB5-42B8-96DD-4AAC4423ECD6}"/>
              </a:ext>
            </a:extLst>
          </p:cNvPr>
          <p:cNvSpPr/>
          <p:nvPr/>
        </p:nvSpPr>
        <p:spPr>
          <a:xfrm>
            <a:off x="214183" y="161925"/>
            <a:ext cx="646628" cy="1098381"/>
          </a:xfrm>
          <a:prstGeom prst="chevron">
            <a:avLst>
              <a:gd name="adj" fmla="val 33438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E5C827-E5D7-4A16-99CB-A9BD64A3E746}"/>
              </a:ext>
            </a:extLst>
          </p:cNvPr>
          <p:cNvSpPr txBox="1"/>
          <p:nvPr/>
        </p:nvSpPr>
        <p:spPr>
          <a:xfrm>
            <a:off x="860811" y="244643"/>
            <a:ext cx="16658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제목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7579681-3B68-4735-B228-46FA0C719764}"/>
              </a:ext>
            </a:extLst>
          </p:cNvPr>
          <p:cNvGrpSpPr/>
          <p:nvPr/>
        </p:nvGrpSpPr>
        <p:grpSpPr>
          <a:xfrm>
            <a:off x="-133349" y="5419555"/>
            <a:ext cx="677801" cy="654652"/>
            <a:chOff x="1795849" y="2022389"/>
            <a:chExt cx="677801" cy="65465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5CDEC48C-E3F6-43BB-90FC-5A8585E6185C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37E10D-0914-42A2-9FFA-09F0202DF4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176138B-9AE6-4618-AB3E-777F323A74E3}"/>
              </a:ext>
            </a:extLst>
          </p:cNvPr>
          <p:cNvGrpSpPr/>
          <p:nvPr/>
        </p:nvGrpSpPr>
        <p:grpSpPr>
          <a:xfrm>
            <a:off x="438301" y="5922911"/>
            <a:ext cx="399536" cy="385891"/>
            <a:chOff x="1795849" y="2022389"/>
            <a:chExt cx="677801" cy="654652"/>
          </a:xfrm>
        </p:grpSpPr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B55B8742-0AB6-4306-B67E-A68F9F8EA889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1E688BFD-9FD8-41FF-A550-63F00B0162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330841A-5A1C-4E8A-8406-451BC1E5CA01}"/>
              </a:ext>
            </a:extLst>
          </p:cNvPr>
          <p:cNvGrpSpPr/>
          <p:nvPr/>
        </p:nvGrpSpPr>
        <p:grpSpPr>
          <a:xfrm>
            <a:off x="10435627" y="76200"/>
            <a:ext cx="923061" cy="959225"/>
            <a:chOff x="9321202" y="983877"/>
            <a:chExt cx="923061" cy="959225"/>
          </a:xfrm>
        </p:grpSpPr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1647BA39-5613-481F-A108-E32828AAB025}"/>
                </a:ext>
              </a:extLst>
            </p:cNvPr>
            <p:cNvSpPr/>
            <p:nvPr/>
          </p:nvSpPr>
          <p:spPr>
            <a:xfrm rot="9000000">
              <a:off x="9442517" y="1251942"/>
              <a:ext cx="801746" cy="691160"/>
            </a:xfrm>
            <a:prstGeom prst="triangle">
              <a:avLst/>
            </a:prstGeom>
            <a:solidFill>
              <a:srgbClr val="FFF8D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8349FD59-9B37-4FF4-85CE-DDD09F146852}"/>
                </a:ext>
              </a:extLst>
            </p:cNvPr>
            <p:cNvSpPr/>
            <p:nvPr/>
          </p:nvSpPr>
          <p:spPr>
            <a:xfrm rot="9000000">
              <a:off x="9321202" y="983877"/>
              <a:ext cx="801746" cy="691160"/>
            </a:xfrm>
            <a:prstGeom prst="triangle">
              <a:avLst/>
            </a:prstGeom>
            <a:noFill/>
            <a:ln w="5715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F3D862A-8E48-479E-A2BC-A6B69086A7C9}"/>
              </a:ext>
            </a:extLst>
          </p:cNvPr>
          <p:cNvSpPr/>
          <p:nvPr/>
        </p:nvSpPr>
        <p:spPr>
          <a:xfrm rot="5400000">
            <a:off x="10610707" y="5744693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B2A9EEA-304A-408A-B858-B26345844384}"/>
              </a:ext>
            </a:extLst>
          </p:cNvPr>
          <p:cNvSpPr/>
          <p:nvPr/>
        </p:nvSpPr>
        <p:spPr>
          <a:xfrm rot="5400000">
            <a:off x="10944080" y="6078066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E3ADB81-C278-49FC-98BC-192895A86F47}"/>
              </a:ext>
            </a:extLst>
          </p:cNvPr>
          <p:cNvSpPr/>
          <p:nvPr/>
        </p:nvSpPr>
        <p:spPr>
          <a:xfrm rot="5400000">
            <a:off x="11277453" y="6411439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94AA712-51BE-4654-A4F1-1114DB3B87FD}"/>
              </a:ext>
            </a:extLst>
          </p:cNvPr>
          <p:cNvSpPr/>
          <p:nvPr/>
        </p:nvSpPr>
        <p:spPr>
          <a:xfrm rot="5400000">
            <a:off x="11610826" y="6744811"/>
            <a:ext cx="333373" cy="333373"/>
          </a:xfrm>
          <a:prstGeom prst="rect">
            <a:avLst/>
          </a:prstGeom>
          <a:solidFill>
            <a:srgbClr val="FFE7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E517FE8-30D0-445B-86A3-00B97DFF5B7E}"/>
              </a:ext>
            </a:extLst>
          </p:cNvPr>
          <p:cNvSpPr/>
          <p:nvPr/>
        </p:nvSpPr>
        <p:spPr>
          <a:xfrm rot="5400000">
            <a:off x="9943962" y="5744693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85F4E4E-A9F4-4D42-82C0-3B791973D909}"/>
              </a:ext>
            </a:extLst>
          </p:cNvPr>
          <p:cNvSpPr/>
          <p:nvPr/>
        </p:nvSpPr>
        <p:spPr>
          <a:xfrm rot="5400000">
            <a:off x="10277335" y="6078066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5FC42C9-C413-49C8-8C93-FC643E82669F}"/>
              </a:ext>
            </a:extLst>
          </p:cNvPr>
          <p:cNvSpPr/>
          <p:nvPr/>
        </p:nvSpPr>
        <p:spPr>
          <a:xfrm rot="5400000">
            <a:off x="10610707" y="6411439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F05604C-ABAE-4A07-B499-79EFF5535B60}"/>
              </a:ext>
            </a:extLst>
          </p:cNvPr>
          <p:cNvSpPr/>
          <p:nvPr/>
        </p:nvSpPr>
        <p:spPr>
          <a:xfrm rot="5400000">
            <a:off x="10944080" y="6744811"/>
            <a:ext cx="333373" cy="333373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더하기 기호 27">
            <a:extLst>
              <a:ext uri="{FF2B5EF4-FFF2-40B4-BE49-F238E27FC236}">
                <a16:creationId xmlns:a16="http://schemas.microsoft.com/office/drawing/2014/main" id="{BFD60D04-DCB9-44B9-8BFF-B79D5A3C77C6}"/>
              </a:ext>
            </a:extLst>
          </p:cNvPr>
          <p:cNvSpPr/>
          <p:nvPr/>
        </p:nvSpPr>
        <p:spPr>
          <a:xfrm>
            <a:off x="8562891" y="1051359"/>
            <a:ext cx="949363" cy="949363"/>
          </a:xfrm>
          <a:prstGeom prst="mathPlus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62A4DE8-3347-4E3F-8327-7AB65BE96125}"/>
              </a:ext>
            </a:extLst>
          </p:cNvPr>
          <p:cNvGrpSpPr/>
          <p:nvPr/>
        </p:nvGrpSpPr>
        <p:grpSpPr>
          <a:xfrm>
            <a:off x="8024990" y="921498"/>
            <a:ext cx="332522" cy="321165"/>
            <a:chOff x="1795849" y="2022389"/>
            <a:chExt cx="677801" cy="654652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15D1751D-3DD6-46ED-A812-D31D308F4E22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EA3044A-394D-4324-AEDE-8BF4B93DD1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화살표: 갈매기형 수장 31">
            <a:extLst>
              <a:ext uri="{FF2B5EF4-FFF2-40B4-BE49-F238E27FC236}">
                <a16:creationId xmlns:a16="http://schemas.microsoft.com/office/drawing/2014/main" id="{67F5192F-F8A6-422B-96D3-347AC0FC1CF8}"/>
              </a:ext>
            </a:extLst>
          </p:cNvPr>
          <p:cNvSpPr/>
          <p:nvPr/>
        </p:nvSpPr>
        <p:spPr>
          <a:xfrm rot="18900000">
            <a:off x="535511" y="3639500"/>
            <a:ext cx="480421" cy="570544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화살표: 갈매기형 수장 32">
            <a:extLst>
              <a:ext uri="{FF2B5EF4-FFF2-40B4-BE49-F238E27FC236}">
                <a16:creationId xmlns:a16="http://schemas.microsoft.com/office/drawing/2014/main" id="{D4A8C48A-E7F8-4B7D-BD56-5DEF844CB157}"/>
              </a:ext>
            </a:extLst>
          </p:cNvPr>
          <p:cNvSpPr/>
          <p:nvPr/>
        </p:nvSpPr>
        <p:spPr>
          <a:xfrm rot="18900000">
            <a:off x="766325" y="3365046"/>
            <a:ext cx="480421" cy="570544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5BDE2DE-BDAF-41FF-9D27-0C70422E64B9}"/>
              </a:ext>
            </a:extLst>
          </p:cNvPr>
          <p:cNvSpPr txBox="1"/>
          <p:nvPr/>
        </p:nvSpPr>
        <p:spPr>
          <a:xfrm>
            <a:off x="837837" y="1323726"/>
            <a:ext cx="12186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소제목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A91DCE-2DE2-4A0C-8C90-3BB710796A12}"/>
              </a:ext>
            </a:extLst>
          </p:cNvPr>
          <p:cNvSpPr txBox="1"/>
          <p:nvPr/>
        </p:nvSpPr>
        <p:spPr>
          <a:xfrm>
            <a:off x="865787" y="2122692"/>
            <a:ext cx="10364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본문내용</a:t>
            </a:r>
          </a:p>
        </p:txBody>
      </p:sp>
      <p:sp>
        <p:nvSpPr>
          <p:cNvPr id="6" name="화살표: 오각형 5">
            <a:extLst>
              <a:ext uri="{FF2B5EF4-FFF2-40B4-BE49-F238E27FC236}">
                <a16:creationId xmlns:a16="http://schemas.microsoft.com/office/drawing/2014/main" id="{E0E5F6F2-E823-4114-869E-7393BB518374}"/>
              </a:ext>
            </a:extLst>
          </p:cNvPr>
          <p:cNvSpPr/>
          <p:nvPr/>
        </p:nvSpPr>
        <p:spPr>
          <a:xfrm>
            <a:off x="0" y="161925"/>
            <a:ext cx="691966" cy="1098381"/>
          </a:xfrm>
          <a:prstGeom prst="homePlate">
            <a:avLst>
              <a:gd name="adj" fmla="val 41099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478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7258B367-EB52-4577-A61B-62155E417380}"/>
              </a:ext>
            </a:extLst>
          </p:cNvPr>
          <p:cNvGrpSpPr/>
          <p:nvPr/>
        </p:nvGrpSpPr>
        <p:grpSpPr>
          <a:xfrm>
            <a:off x="10014722" y="5744693"/>
            <a:ext cx="2000237" cy="1333491"/>
            <a:chOff x="10014722" y="5744693"/>
            <a:chExt cx="2000237" cy="133349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F3D862A-8E48-479E-A2BC-A6B69086A7C9}"/>
                </a:ext>
              </a:extLst>
            </p:cNvPr>
            <p:cNvSpPr/>
            <p:nvPr/>
          </p:nvSpPr>
          <p:spPr>
            <a:xfrm rot="5400000">
              <a:off x="10681467" y="5744693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B2A9EEA-304A-408A-B858-B26345844384}"/>
                </a:ext>
              </a:extLst>
            </p:cNvPr>
            <p:cNvSpPr/>
            <p:nvPr/>
          </p:nvSpPr>
          <p:spPr>
            <a:xfrm rot="5400000">
              <a:off x="11014840" y="6078066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6E3ADB81-C278-49FC-98BC-192895A86F47}"/>
                </a:ext>
              </a:extLst>
            </p:cNvPr>
            <p:cNvSpPr/>
            <p:nvPr/>
          </p:nvSpPr>
          <p:spPr>
            <a:xfrm rot="5400000">
              <a:off x="11348213" y="6411439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94AA712-51BE-4654-A4F1-1114DB3B87FD}"/>
                </a:ext>
              </a:extLst>
            </p:cNvPr>
            <p:cNvSpPr/>
            <p:nvPr/>
          </p:nvSpPr>
          <p:spPr>
            <a:xfrm rot="5400000">
              <a:off x="11681586" y="6744811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E517FE8-30D0-445B-86A3-00B97DFF5B7E}"/>
                </a:ext>
              </a:extLst>
            </p:cNvPr>
            <p:cNvSpPr/>
            <p:nvPr/>
          </p:nvSpPr>
          <p:spPr>
            <a:xfrm rot="5400000">
              <a:off x="10014722" y="5744693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85F4E4E-A9F4-4D42-82C0-3B791973D909}"/>
                </a:ext>
              </a:extLst>
            </p:cNvPr>
            <p:cNvSpPr/>
            <p:nvPr/>
          </p:nvSpPr>
          <p:spPr>
            <a:xfrm rot="5400000">
              <a:off x="10348095" y="6078066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5FC42C9-C413-49C8-8C93-FC643E82669F}"/>
                </a:ext>
              </a:extLst>
            </p:cNvPr>
            <p:cNvSpPr/>
            <p:nvPr/>
          </p:nvSpPr>
          <p:spPr>
            <a:xfrm rot="5400000">
              <a:off x="10681467" y="6411439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F05604C-ABAE-4A07-B499-79EFF5535B60}"/>
                </a:ext>
              </a:extLst>
            </p:cNvPr>
            <p:cNvSpPr/>
            <p:nvPr/>
          </p:nvSpPr>
          <p:spPr>
            <a:xfrm rot="5400000">
              <a:off x="11014840" y="6744811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7579681-3B68-4735-B228-46FA0C719764}"/>
              </a:ext>
            </a:extLst>
          </p:cNvPr>
          <p:cNvGrpSpPr/>
          <p:nvPr/>
        </p:nvGrpSpPr>
        <p:grpSpPr>
          <a:xfrm>
            <a:off x="-133349" y="5419555"/>
            <a:ext cx="677801" cy="654652"/>
            <a:chOff x="1795849" y="2022389"/>
            <a:chExt cx="677801" cy="65465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5CDEC48C-E3F6-43BB-90FC-5A8585E6185C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37E10D-0914-42A2-9FFA-09F0202DF4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176138B-9AE6-4618-AB3E-777F323A74E3}"/>
              </a:ext>
            </a:extLst>
          </p:cNvPr>
          <p:cNvGrpSpPr/>
          <p:nvPr/>
        </p:nvGrpSpPr>
        <p:grpSpPr>
          <a:xfrm>
            <a:off x="438301" y="5922911"/>
            <a:ext cx="399536" cy="385891"/>
            <a:chOff x="1795849" y="2022389"/>
            <a:chExt cx="677801" cy="654652"/>
          </a:xfrm>
        </p:grpSpPr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B55B8742-0AB6-4306-B67E-A68F9F8EA889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1E688BFD-9FD8-41FF-A550-63F00B0162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330841A-5A1C-4E8A-8406-451BC1E5CA01}"/>
              </a:ext>
            </a:extLst>
          </p:cNvPr>
          <p:cNvGrpSpPr/>
          <p:nvPr/>
        </p:nvGrpSpPr>
        <p:grpSpPr>
          <a:xfrm>
            <a:off x="10435627" y="76200"/>
            <a:ext cx="923061" cy="959225"/>
            <a:chOff x="9321202" y="983877"/>
            <a:chExt cx="923061" cy="959225"/>
          </a:xfrm>
        </p:grpSpPr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1647BA39-5613-481F-A108-E32828AAB025}"/>
                </a:ext>
              </a:extLst>
            </p:cNvPr>
            <p:cNvSpPr/>
            <p:nvPr/>
          </p:nvSpPr>
          <p:spPr>
            <a:xfrm rot="9000000">
              <a:off x="9442517" y="1251942"/>
              <a:ext cx="801746" cy="691160"/>
            </a:xfrm>
            <a:prstGeom prst="triangle">
              <a:avLst/>
            </a:prstGeom>
            <a:solidFill>
              <a:srgbClr val="FFF8D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8349FD59-9B37-4FF4-85CE-DDD09F146852}"/>
                </a:ext>
              </a:extLst>
            </p:cNvPr>
            <p:cNvSpPr/>
            <p:nvPr/>
          </p:nvSpPr>
          <p:spPr>
            <a:xfrm rot="9000000">
              <a:off x="9321202" y="983877"/>
              <a:ext cx="801746" cy="691160"/>
            </a:xfrm>
            <a:prstGeom prst="triangle">
              <a:avLst/>
            </a:prstGeom>
            <a:noFill/>
            <a:ln w="5715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더하기 기호 27">
            <a:extLst>
              <a:ext uri="{FF2B5EF4-FFF2-40B4-BE49-F238E27FC236}">
                <a16:creationId xmlns:a16="http://schemas.microsoft.com/office/drawing/2014/main" id="{BFD60D04-DCB9-44B9-8BFF-B79D5A3C77C6}"/>
              </a:ext>
            </a:extLst>
          </p:cNvPr>
          <p:cNvSpPr/>
          <p:nvPr/>
        </p:nvSpPr>
        <p:spPr>
          <a:xfrm>
            <a:off x="8562891" y="1051359"/>
            <a:ext cx="949363" cy="949363"/>
          </a:xfrm>
          <a:prstGeom prst="mathPlus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62A4DE8-3347-4E3F-8327-7AB65BE96125}"/>
              </a:ext>
            </a:extLst>
          </p:cNvPr>
          <p:cNvGrpSpPr/>
          <p:nvPr/>
        </p:nvGrpSpPr>
        <p:grpSpPr>
          <a:xfrm>
            <a:off x="8024990" y="921498"/>
            <a:ext cx="332522" cy="321165"/>
            <a:chOff x="1795849" y="2022389"/>
            <a:chExt cx="677801" cy="654652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15D1751D-3DD6-46ED-A812-D31D308F4E22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EA3044A-394D-4324-AEDE-8BF4B93DD1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화살표: 갈매기형 수장 31">
            <a:extLst>
              <a:ext uri="{FF2B5EF4-FFF2-40B4-BE49-F238E27FC236}">
                <a16:creationId xmlns:a16="http://schemas.microsoft.com/office/drawing/2014/main" id="{67F5192F-F8A6-422B-96D3-347AC0FC1CF8}"/>
              </a:ext>
            </a:extLst>
          </p:cNvPr>
          <p:cNvSpPr/>
          <p:nvPr/>
        </p:nvSpPr>
        <p:spPr>
          <a:xfrm rot="18900000">
            <a:off x="535511" y="3639500"/>
            <a:ext cx="480421" cy="570544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화살표: 갈매기형 수장 32">
            <a:extLst>
              <a:ext uri="{FF2B5EF4-FFF2-40B4-BE49-F238E27FC236}">
                <a16:creationId xmlns:a16="http://schemas.microsoft.com/office/drawing/2014/main" id="{D4A8C48A-E7F8-4B7D-BD56-5DEF844CB157}"/>
              </a:ext>
            </a:extLst>
          </p:cNvPr>
          <p:cNvSpPr/>
          <p:nvPr/>
        </p:nvSpPr>
        <p:spPr>
          <a:xfrm rot="18900000">
            <a:off x="766325" y="3365046"/>
            <a:ext cx="480421" cy="570544"/>
          </a:xfrm>
          <a:prstGeom prst="chevron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5671A6C-0959-42EC-A690-BBC5BA58845F}"/>
              </a:ext>
            </a:extLst>
          </p:cNvPr>
          <p:cNvSpPr/>
          <p:nvPr/>
        </p:nvSpPr>
        <p:spPr>
          <a:xfrm>
            <a:off x="727462" y="1552292"/>
            <a:ext cx="10893036" cy="640083"/>
          </a:xfrm>
          <a:prstGeom prst="rect">
            <a:avLst/>
          </a:prstGeom>
          <a:solidFill>
            <a:srgbClr val="F2C6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75C67ED-F6F4-4A09-A3FF-929A596869CA}"/>
              </a:ext>
            </a:extLst>
          </p:cNvPr>
          <p:cNvCxnSpPr/>
          <p:nvPr/>
        </p:nvCxnSpPr>
        <p:spPr>
          <a:xfrm>
            <a:off x="727462" y="2847975"/>
            <a:ext cx="10893036" cy="0"/>
          </a:xfrm>
          <a:prstGeom prst="line">
            <a:avLst/>
          </a:prstGeom>
          <a:ln w="9525">
            <a:solidFill>
              <a:srgbClr val="0041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B65EA12-4B18-409C-84B6-AE1ED42C80DF}"/>
              </a:ext>
            </a:extLst>
          </p:cNvPr>
          <p:cNvCxnSpPr>
            <a:cxnSpLocks/>
          </p:cNvCxnSpPr>
          <p:nvPr/>
        </p:nvCxnSpPr>
        <p:spPr>
          <a:xfrm>
            <a:off x="3076575" y="2192375"/>
            <a:ext cx="0" cy="3901986"/>
          </a:xfrm>
          <a:prstGeom prst="line">
            <a:avLst/>
          </a:prstGeom>
          <a:ln w="9525">
            <a:solidFill>
              <a:srgbClr val="0041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E38E30EC-9846-448F-A24B-FFBB418324EB}"/>
              </a:ext>
            </a:extLst>
          </p:cNvPr>
          <p:cNvCxnSpPr>
            <a:cxnSpLocks/>
          </p:cNvCxnSpPr>
          <p:nvPr/>
        </p:nvCxnSpPr>
        <p:spPr>
          <a:xfrm>
            <a:off x="4667250" y="2192375"/>
            <a:ext cx="0" cy="3901986"/>
          </a:xfrm>
          <a:prstGeom prst="line">
            <a:avLst/>
          </a:prstGeom>
          <a:ln w="9525">
            <a:solidFill>
              <a:srgbClr val="0041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B02A3777-F1B5-4FD8-9E1C-DBC8B7251594}"/>
              </a:ext>
            </a:extLst>
          </p:cNvPr>
          <p:cNvCxnSpPr/>
          <p:nvPr/>
        </p:nvCxnSpPr>
        <p:spPr>
          <a:xfrm>
            <a:off x="727462" y="3478770"/>
            <a:ext cx="10893036" cy="0"/>
          </a:xfrm>
          <a:prstGeom prst="line">
            <a:avLst/>
          </a:prstGeom>
          <a:ln w="9525">
            <a:solidFill>
              <a:srgbClr val="0041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3AF8CB49-DC20-497D-A773-40E544FACADA}"/>
              </a:ext>
            </a:extLst>
          </p:cNvPr>
          <p:cNvCxnSpPr/>
          <p:nvPr/>
        </p:nvCxnSpPr>
        <p:spPr>
          <a:xfrm>
            <a:off x="727462" y="4126470"/>
            <a:ext cx="10893036" cy="0"/>
          </a:xfrm>
          <a:prstGeom prst="line">
            <a:avLst/>
          </a:prstGeom>
          <a:ln w="9525">
            <a:solidFill>
              <a:srgbClr val="0041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7EB3088C-3A40-40B2-A8FF-E8C54E4574E9}"/>
              </a:ext>
            </a:extLst>
          </p:cNvPr>
          <p:cNvCxnSpPr/>
          <p:nvPr/>
        </p:nvCxnSpPr>
        <p:spPr>
          <a:xfrm>
            <a:off x="727462" y="4783695"/>
            <a:ext cx="10893036" cy="0"/>
          </a:xfrm>
          <a:prstGeom prst="line">
            <a:avLst/>
          </a:prstGeom>
          <a:ln w="9525">
            <a:solidFill>
              <a:srgbClr val="0041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99E56DF-FFD9-4A43-896E-3AB7B44FEF93}"/>
              </a:ext>
            </a:extLst>
          </p:cNvPr>
          <p:cNvCxnSpPr/>
          <p:nvPr/>
        </p:nvCxnSpPr>
        <p:spPr>
          <a:xfrm>
            <a:off x="727462" y="5440920"/>
            <a:ext cx="10893036" cy="0"/>
          </a:xfrm>
          <a:prstGeom prst="line">
            <a:avLst/>
          </a:prstGeom>
          <a:ln w="9525">
            <a:solidFill>
              <a:srgbClr val="0041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CF6EA19C-96B0-46AA-AF2A-1104C817493B}"/>
              </a:ext>
            </a:extLst>
          </p:cNvPr>
          <p:cNvCxnSpPr>
            <a:cxnSpLocks/>
          </p:cNvCxnSpPr>
          <p:nvPr/>
        </p:nvCxnSpPr>
        <p:spPr>
          <a:xfrm>
            <a:off x="3076575" y="1552292"/>
            <a:ext cx="0" cy="64008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979D1791-FF83-439B-8643-5A6988F29584}"/>
              </a:ext>
            </a:extLst>
          </p:cNvPr>
          <p:cNvCxnSpPr>
            <a:cxnSpLocks/>
          </p:cNvCxnSpPr>
          <p:nvPr/>
        </p:nvCxnSpPr>
        <p:spPr>
          <a:xfrm>
            <a:off x="4667250" y="1552292"/>
            <a:ext cx="0" cy="64008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28AB2CD-91EF-4057-A71C-BCFBF886943B}"/>
              </a:ext>
            </a:extLst>
          </p:cNvPr>
          <p:cNvCxnSpPr>
            <a:cxnSpLocks/>
          </p:cNvCxnSpPr>
          <p:nvPr/>
        </p:nvCxnSpPr>
        <p:spPr>
          <a:xfrm>
            <a:off x="8115300" y="2192375"/>
            <a:ext cx="0" cy="3901986"/>
          </a:xfrm>
          <a:prstGeom prst="line">
            <a:avLst/>
          </a:prstGeom>
          <a:ln w="9525">
            <a:solidFill>
              <a:srgbClr val="0041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DD8193F2-7714-4FBC-A401-7E8F6FB4C8B0}"/>
              </a:ext>
            </a:extLst>
          </p:cNvPr>
          <p:cNvCxnSpPr>
            <a:cxnSpLocks/>
          </p:cNvCxnSpPr>
          <p:nvPr/>
        </p:nvCxnSpPr>
        <p:spPr>
          <a:xfrm>
            <a:off x="8115300" y="1552292"/>
            <a:ext cx="0" cy="64008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0C74148-3D0D-423A-BA85-CA9840DF4A4A}"/>
              </a:ext>
            </a:extLst>
          </p:cNvPr>
          <p:cNvSpPr txBox="1"/>
          <p:nvPr/>
        </p:nvSpPr>
        <p:spPr>
          <a:xfrm>
            <a:off x="1661408" y="1661430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표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69F1E44-BE35-44FF-BF23-1A391E30FD6A}"/>
              </a:ext>
            </a:extLst>
          </p:cNvPr>
          <p:cNvSpPr txBox="1"/>
          <p:nvPr/>
        </p:nvSpPr>
        <p:spPr>
          <a:xfrm>
            <a:off x="721254" y="2338001"/>
            <a:ext cx="23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78" name="화살표: 갈매기형 수장 77">
            <a:extLst>
              <a:ext uri="{FF2B5EF4-FFF2-40B4-BE49-F238E27FC236}">
                <a16:creationId xmlns:a16="http://schemas.microsoft.com/office/drawing/2014/main" id="{D0FAD3E4-2971-4739-BFF8-BE0B8657B57B}"/>
              </a:ext>
            </a:extLst>
          </p:cNvPr>
          <p:cNvSpPr/>
          <p:nvPr/>
        </p:nvSpPr>
        <p:spPr>
          <a:xfrm>
            <a:off x="214183" y="161925"/>
            <a:ext cx="646628" cy="1098381"/>
          </a:xfrm>
          <a:prstGeom prst="chevron">
            <a:avLst>
              <a:gd name="adj" fmla="val 33438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14E564F-DBF2-4510-8668-03AF702929CF}"/>
              </a:ext>
            </a:extLst>
          </p:cNvPr>
          <p:cNvSpPr txBox="1"/>
          <p:nvPr/>
        </p:nvSpPr>
        <p:spPr>
          <a:xfrm>
            <a:off x="860811" y="244643"/>
            <a:ext cx="16658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제목</a:t>
            </a:r>
          </a:p>
        </p:txBody>
      </p:sp>
      <p:sp>
        <p:nvSpPr>
          <p:cNvPr id="80" name="화살표: 오각형 79">
            <a:extLst>
              <a:ext uri="{FF2B5EF4-FFF2-40B4-BE49-F238E27FC236}">
                <a16:creationId xmlns:a16="http://schemas.microsoft.com/office/drawing/2014/main" id="{58604E48-870B-4BA8-975E-214A3C303223}"/>
              </a:ext>
            </a:extLst>
          </p:cNvPr>
          <p:cNvSpPr/>
          <p:nvPr/>
        </p:nvSpPr>
        <p:spPr>
          <a:xfrm>
            <a:off x="0" y="161925"/>
            <a:ext cx="691966" cy="1098381"/>
          </a:xfrm>
          <a:prstGeom prst="homePlate">
            <a:avLst>
              <a:gd name="adj" fmla="val 41099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01E07C3-8DC7-4FE0-B417-4333EC8C067C}"/>
              </a:ext>
            </a:extLst>
          </p:cNvPr>
          <p:cNvSpPr txBox="1"/>
          <p:nvPr/>
        </p:nvSpPr>
        <p:spPr>
          <a:xfrm>
            <a:off x="721254" y="2985700"/>
            <a:ext cx="23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2D6A96DC-8D6C-4963-9213-B90056977787}"/>
              </a:ext>
            </a:extLst>
          </p:cNvPr>
          <p:cNvSpPr txBox="1"/>
          <p:nvPr/>
        </p:nvSpPr>
        <p:spPr>
          <a:xfrm>
            <a:off x="721254" y="3623450"/>
            <a:ext cx="23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2B4B5C-FD98-41CE-94E4-A06930E24C9A}"/>
              </a:ext>
            </a:extLst>
          </p:cNvPr>
          <p:cNvSpPr txBox="1"/>
          <p:nvPr/>
        </p:nvSpPr>
        <p:spPr>
          <a:xfrm>
            <a:off x="721254" y="4290244"/>
            <a:ext cx="23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7228BA9-D279-42CF-B30D-53B56E122BDD}"/>
              </a:ext>
            </a:extLst>
          </p:cNvPr>
          <p:cNvSpPr txBox="1"/>
          <p:nvPr/>
        </p:nvSpPr>
        <p:spPr>
          <a:xfrm>
            <a:off x="721254" y="4939177"/>
            <a:ext cx="23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8FE5D3D-F1C4-48FB-A4D0-DD3BFD39855A}"/>
              </a:ext>
            </a:extLst>
          </p:cNvPr>
          <p:cNvSpPr txBox="1"/>
          <p:nvPr/>
        </p:nvSpPr>
        <p:spPr>
          <a:xfrm>
            <a:off x="721254" y="5577473"/>
            <a:ext cx="23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A0563AD6-1945-4C23-A340-B0392FFD4967}"/>
              </a:ext>
            </a:extLst>
          </p:cNvPr>
          <p:cNvSpPr txBox="1"/>
          <p:nvPr/>
        </p:nvSpPr>
        <p:spPr>
          <a:xfrm>
            <a:off x="3081533" y="2338001"/>
            <a:ext cx="159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6EBEF5A-66D2-4442-AB58-1FAE3B82AC30}"/>
              </a:ext>
            </a:extLst>
          </p:cNvPr>
          <p:cNvSpPr txBox="1"/>
          <p:nvPr/>
        </p:nvSpPr>
        <p:spPr>
          <a:xfrm>
            <a:off x="3081533" y="2985700"/>
            <a:ext cx="159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6DE8866-09BE-4E4A-9FDE-0D1E2D780ADC}"/>
              </a:ext>
            </a:extLst>
          </p:cNvPr>
          <p:cNvSpPr txBox="1"/>
          <p:nvPr/>
        </p:nvSpPr>
        <p:spPr>
          <a:xfrm>
            <a:off x="3081533" y="3623450"/>
            <a:ext cx="159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89F7761-91AD-4C4B-9E00-C3816951F932}"/>
              </a:ext>
            </a:extLst>
          </p:cNvPr>
          <p:cNvSpPr txBox="1"/>
          <p:nvPr/>
        </p:nvSpPr>
        <p:spPr>
          <a:xfrm>
            <a:off x="3081533" y="4290244"/>
            <a:ext cx="159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EF89FFF-60BE-4A8E-9327-7AFF1EA842BF}"/>
              </a:ext>
            </a:extLst>
          </p:cNvPr>
          <p:cNvSpPr txBox="1"/>
          <p:nvPr/>
        </p:nvSpPr>
        <p:spPr>
          <a:xfrm>
            <a:off x="3081533" y="4939177"/>
            <a:ext cx="159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3522B86-DF39-4B9F-9C9D-8B0F51AF3ED7}"/>
              </a:ext>
            </a:extLst>
          </p:cNvPr>
          <p:cNvSpPr txBox="1"/>
          <p:nvPr/>
        </p:nvSpPr>
        <p:spPr>
          <a:xfrm>
            <a:off x="3081533" y="5577473"/>
            <a:ext cx="159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396B31B-A8D8-4661-BBA0-C8AA0C53E6BF}"/>
              </a:ext>
            </a:extLst>
          </p:cNvPr>
          <p:cNvSpPr txBox="1"/>
          <p:nvPr/>
        </p:nvSpPr>
        <p:spPr>
          <a:xfrm>
            <a:off x="4671674" y="2338001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7035E14B-6D64-4C90-9C64-519FBC48D996}"/>
              </a:ext>
            </a:extLst>
          </p:cNvPr>
          <p:cNvSpPr txBox="1"/>
          <p:nvPr/>
        </p:nvSpPr>
        <p:spPr>
          <a:xfrm>
            <a:off x="4671674" y="2985700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71FA44FA-2EC8-4323-A157-2B14239D68F4}"/>
              </a:ext>
            </a:extLst>
          </p:cNvPr>
          <p:cNvSpPr txBox="1"/>
          <p:nvPr/>
        </p:nvSpPr>
        <p:spPr>
          <a:xfrm>
            <a:off x="4671674" y="3623450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05A6AB95-6E1A-4191-88A8-897D6B7B390E}"/>
              </a:ext>
            </a:extLst>
          </p:cNvPr>
          <p:cNvSpPr txBox="1"/>
          <p:nvPr/>
        </p:nvSpPr>
        <p:spPr>
          <a:xfrm>
            <a:off x="4671674" y="4290244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9F77400-895B-492B-8DE1-97095C506AF4}"/>
              </a:ext>
            </a:extLst>
          </p:cNvPr>
          <p:cNvSpPr txBox="1"/>
          <p:nvPr/>
        </p:nvSpPr>
        <p:spPr>
          <a:xfrm>
            <a:off x="4671674" y="4939177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CCB2098-76B1-434A-B88B-20EFBAD9FBF9}"/>
              </a:ext>
            </a:extLst>
          </p:cNvPr>
          <p:cNvSpPr txBox="1"/>
          <p:nvPr/>
        </p:nvSpPr>
        <p:spPr>
          <a:xfrm>
            <a:off x="4671674" y="5577473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73AB0D3-DCDA-4AC2-9985-FCC8A08C4B5D}"/>
              </a:ext>
            </a:extLst>
          </p:cNvPr>
          <p:cNvSpPr txBox="1"/>
          <p:nvPr/>
        </p:nvSpPr>
        <p:spPr>
          <a:xfrm>
            <a:off x="8119722" y="2338001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3271EC1-DA78-4008-BA24-66E6AA692950}"/>
              </a:ext>
            </a:extLst>
          </p:cNvPr>
          <p:cNvSpPr txBox="1"/>
          <p:nvPr/>
        </p:nvSpPr>
        <p:spPr>
          <a:xfrm>
            <a:off x="8119722" y="2985700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B697EBD-8648-4C85-9420-F283C7310F3D}"/>
              </a:ext>
            </a:extLst>
          </p:cNvPr>
          <p:cNvSpPr txBox="1"/>
          <p:nvPr/>
        </p:nvSpPr>
        <p:spPr>
          <a:xfrm>
            <a:off x="8119722" y="3623450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03C32F4-EDAB-4F29-A996-8A35DB8F3CCD}"/>
              </a:ext>
            </a:extLst>
          </p:cNvPr>
          <p:cNvSpPr txBox="1"/>
          <p:nvPr/>
        </p:nvSpPr>
        <p:spPr>
          <a:xfrm>
            <a:off x="8119722" y="4290244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0221D75-1EBC-4FCA-8637-62FDC817ACED}"/>
              </a:ext>
            </a:extLst>
          </p:cNvPr>
          <p:cNvSpPr txBox="1"/>
          <p:nvPr/>
        </p:nvSpPr>
        <p:spPr>
          <a:xfrm>
            <a:off x="8119722" y="4939177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FB068734-57E8-455B-8FB5-EA96438CB65B}"/>
              </a:ext>
            </a:extLst>
          </p:cNvPr>
          <p:cNvSpPr txBox="1"/>
          <p:nvPr/>
        </p:nvSpPr>
        <p:spPr>
          <a:xfrm>
            <a:off x="8119722" y="5577473"/>
            <a:ext cx="34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3208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그룹 99">
            <a:extLst>
              <a:ext uri="{FF2B5EF4-FFF2-40B4-BE49-F238E27FC236}">
                <a16:creationId xmlns:a16="http://schemas.microsoft.com/office/drawing/2014/main" id="{F1B58D71-1951-4282-99E7-9A34F6B89310}"/>
              </a:ext>
            </a:extLst>
          </p:cNvPr>
          <p:cNvGrpSpPr/>
          <p:nvPr/>
        </p:nvGrpSpPr>
        <p:grpSpPr>
          <a:xfrm>
            <a:off x="-133349" y="5419555"/>
            <a:ext cx="971186" cy="889247"/>
            <a:chOff x="-133349" y="5419555"/>
            <a:chExt cx="971186" cy="889247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7579681-3B68-4735-B228-46FA0C719764}"/>
                </a:ext>
              </a:extLst>
            </p:cNvPr>
            <p:cNvGrpSpPr/>
            <p:nvPr/>
          </p:nvGrpSpPr>
          <p:grpSpPr>
            <a:xfrm>
              <a:off x="-133349" y="5419555"/>
              <a:ext cx="677801" cy="654652"/>
              <a:chOff x="1795849" y="2022389"/>
              <a:chExt cx="677801" cy="654652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5CDEC48C-E3F6-43BB-90FC-5A8585E618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5849" y="2347527"/>
                <a:ext cx="677801" cy="0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F537E10D-0914-42A2-9FFA-09F0202DF40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29481" y="2022389"/>
                <a:ext cx="0" cy="654652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E176138B-9AE6-4618-AB3E-777F323A74E3}"/>
                </a:ext>
              </a:extLst>
            </p:cNvPr>
            <p:cNvGrpSpPr/>
            <p:nvPr/>
          </p:nvGrpSpPr>
          <p:grpSpPr>
            <a:xfrm>
              <a:off x="438301" y="5922911"/>
              <a:ext cx="399536" cy="385891"/>
              <a:chOff x="1795849" y="2022389"/>
              <a:chExt cx="677801" cy="654652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B55B8742-0AB6-4306-B67E-A68F9F8EA8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5849" y="2347527"/>
                <a:ext cx="677801" cy="0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1E688BFD-9FD8-41FF-A550-63F00B0162A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29481" y="2022389"/>
                <a:ext cx="0" cy="654652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ABD3A758-970E-4848-8A96-207CA62AF686}"/>
              </a:ext>
            </a:extLst>
          </p:cNvPr>
          <p:cNvGrpSpPr/>
          <p:nvPr/>
        </p:nvGrpSpPr>
        <p:grpSpPr>
          <a:xfrm>
            <a:off x="535511" y="3365046"/>
            <a:ext cx="711235" cy="844998"/>
            <a:chOff x="535511" y="3365046"/>
            <a:chExt cx="711235" cy="844998"/>
          </a:xfrm>
        </p:grpSpPr>
        <p:sp>
          <p:nvSpPr>
            <p:cNvPr id="32" name="화살표: 갈매기형 수장 31">
              <a:extLst>
                <a:ext uri="{FF2B5EF4-FFF2-40B4-BE49-F238E27FC236}">
                  <a16:creationId xmlns:a16="http://schemas.microsoft.com/office/drawing/2014/main" id="{67F5192F-F8A6-422B-96D3-347AC0FC1CF8}"/>
                </a:ext>
              </a:extLst>
            </p:cNvPr>
            <p:cNvSpPr/>
            <p:nvPr/>
          </p:nvSpPr>
          <p:spPr>
            <a:xfrm rot="18900000">
              <a:off x="535511" y="3639500"/>
              <a:ext cx="480421" cy="570544"/>
            </a:xfrm>
            <a:prstGeom prst="chevron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화살표: 갈매기형 수장 32">
              <a:extLst>
                <a:ext uri="{FF2B5EF4-FFF2-40B4-BE49-F238E27FC236}">
                  <a16:creationId xmlns:a16="http://schemas.microsoft.com/office/drawing/2014/main" id="{D4A8C48A-E7F8-4B7D-BD56-5DEF844CB157}"/>
                </a:ext>
              </a:extLst>
            </p:cNvPr>
            <p:cNvSpPr/>
            <p:nvPr/>
          </p:nvSpPr>
          <p:spPr>
            <a:xfrm rot="18900000">
              <a:off x="766325" y="3365046"/>
              <a:ext cx="480421" cy="570544"/>
            </a:xfrm>
            <a:prstGeom prst="chevron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330841A-5A1C-4E8A-8406-451BC1E5CA01}"/>
              </a:ext>
            </a:extLst>
          </p:cNvPr>
          <p:cNvGrpSpPr/>
          <p:nvPr/>
        </p:nvGrpSpPr>
        <p:grpSpPr>
          <a:xfrm>
            <a:off x="10435627" y="76200"/>
            <a:ext cx="923061" cy="959225"/>
            <a:chOff x="9321202" y="983877"/>
            <a:chExt cx="923061" cy="959225"/>
          </a:xfrm>
        </p:grpSpPr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1647BA39-5613-481F-A108-E32828AAB025}"/>
                </a:ext>
              </a:extLst>
            </p:cNvPr>
            <p:cNvSpPr/>
            <p:nvPr/>
          </p:nvSpPr>
          <p:spPr>
            <a:xfrm rot="9000000">
              <a:off x="9442517" y="1251942"/>
              <a:ext cx="801746" cy="691160"/>
            </a:xfrm>
            <a:prstGeom prst="triangle">
              <a:avLst/>
            </a:prstGeom>
            <a:solidFill>
              <a:srgbClr val="FFF8D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8349FD59-9B37-4FF4-85CE-DDD09F146852}"/>
                </a:ext>
              </a:extLst>
            </p:cNvPr>
            <p:cNvSpPr/>
            <p:nvPr/>
          </p:nvSpPr>
          <p:spPr>
            <a:xfrm rot="9000000">
              <a:off x="9321202" y="983877"/>
              <a:ext cx="801746" cy="691160"/>
            </a:xfrm>
            <a:prstGeom prst="triangle">
              <a:avLst/>
            </a:prstGeom>
            <a:noFill/>
            <a:ln w="5715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EB5D9F06-1FF4-4CC5-B1FD-8982BB7A1BAB}"/>
              </a:ext>
            </a:extLst>
          </p:cNvPr>
          <p:cNvGrpSpPr/>
          <p:nvPr/>
        </p:nvGrpSpPr>
        <p:grpSpPr>
          <a:xfrm>
            <a:off x="10014722" y="5744693"/>
            <a:ext cx="2000237" cy="1333491"/>
            <a:chOff x="10014722" y="5744693"/>
            <a:chExt cx="2000237" cy="133349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F3D862A-8E48-479E-A2BC-A6B69086A7C9}"/>
                </a:ext>
              </a:extLst>
            </p:cNvPr>
            <p:cNvSpPr/>
            <p:nvPr/>
          </p:nvSpPr>
          <p:spPr>
            <a:xfrm rot="5400000">
              <a:off x="10681467" y="5744693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B2A9EEA-304A-408A-B858-B26345844384}"/>
                </a:ext>
              </a:extLst>
            </p:cNvPr>
            <p:cNvSpPr/>
            <p:nvPr/>
          </p:nvSpPr>
          <p:spPr>
            <a:xfrm rot="5400000">
              <a:off x="11014840" y="6078066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6E3ADB81-C278-49FC-98BC-192895A86F47}"/>
                </a:ext>
              </a:extLst>
            </p:cNvPr>
            <p:cNvSpPr/>
            <p:nvPr/>
          </p:nvSpPr>
          <p:spPr>
            <a:xfrm rot="5400000">
              <a:off x="11348213" y="6411439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94AA712-51BE-4654-A4F1-1114DB3B87FD}"/>
                </a:ext>
              </a:extLst>
            </p:cNvPr>
            <p:cNvSpPr/>
            <p:nvPr/>
          </p:nvSpPr>
          <p:spPr>
            <a:xfrm rot="5400000">
              <a:off x="11681586" y="6744811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E517FE8-30D0-445B-86A3-00B97DFF5B7E}"/>
                </a:ext>
              </a:extLst>
            </p:cNvPr>
            <p:cNvSpPr/>
            <p:nvPr/>
          </p:nvSpPr>
          <p:spPr>
            <a:xfrm rot="5400000">
              <a:off x="10014722" y="5744693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85F4E4E-A9F4-4D42-82C0-3B791973D909}"/>
                </a:ext>
              </a:extLst>
            </p:cNvPr>
            <p:cNvSpPr/>
            <p:nvPr/>
          </p:nvSpPr>
          <p:spPr>
            <a:xfrm rot="5400000">
              <a:off x="10348095" y="6078066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5FC42C9-C413-49C8-8C93-FC643E82669F}"/>
                </a:ext>
              </a:extLst>
            </p:cNvPr>
            <p:cNvSpPr/>
            <p:nvPr/>
          </p:nvSpPr>
          <p:spPr>
            <a:xfrm rot="5400000">
              <a:off x="10681467" y="6411439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F05604C-ABAE-4A07-B499-79EFF5535B60}"/>
                </a:ext>
              </a:extLst>
            </p:cNvPr>
            <p:cNvSpPr/>
            <p:nvPr/>
          </p:nvSpPr>
          <p:spPr>
            <a:xfrm rot="5400000">
              <a:off x="11014840" y="6744811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더하기 기호 27">
            <a:extLst>
              <a:ext uri="{FF2B5EF4-FFF2-40B4-BE49-F238E27FC236}">
                <a16:creationId xmlns:a16="http://schemas.microsoft.com/office/drawing/2014/main" id="{BFD60D04-DCB9-44B9-8BFF-B79D5A3C77C6}"/>
              </a:ext>
            </a:extLst>
          </p:cNvPr>
          <p:cNvSpPr/>
          <p:nvPr/>
        </p:nvSpPr>
        <p:spPr>
          <a:xfrm>
            <a:off x="8562891" y="1051359"/>
            <a:ext cx="949363" cy="949363"/>
          </a:xfrm>
          <a:prstGeom prst="mathPlus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62A4DE8-3347-4E3F-8327-7AB65BE96125}"/>
              </a:ext>
            </a:extLst>
          </p:cNvPr>
          <p:cNvGrpSpPr/>
          <p:nvPr/>
        </p:nvGrpSpPr>
        <p:grpSpPr>
          <a:xfrm>
            <a:off x="8024990" y="921498"/>
            <a:ext cx="332522" cy="321165"/>
            <a:chOff x="1795849" y="2022389"/>
            <a:chExt cx="677801" cy="654652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15D1751D-3DD6-46ED-A812-D31D308F4E22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EA3044A-394D-4324-AEDE-8BF4B93DD1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491DA674-2FF4-4047-81F0-E83B24745585}"/>
              </a:ext>
            </a:extLst>
          </p:cNvPr>
          <p:cNvSpPr/>
          <p:nvPr/>
        </p:nvSpPr>
        <p:spPr>
          <a:xfrm>
            <a:off x="835543" y="1352549"/>
            <a:ext cx="2393432" cy="2854672"/>
          </a:xfrm>
          <a:prstGeom prst="rect">
            <a:avLst/>
          </a:prstGeom>
          <a:noFill/>
          <a:ln w="38100">
            <a:solidFill>
              <a:srgbClr val="F2C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DE1C502-FE30-4E7E-8632-38980E1FB76A}"/>
              </a:ext>
            </a:extLst>
          </p:cNvPr>
          <p:cNvSpPr/>
          <p:nvPr/>
        </p:nvSpPr>
        <p:spPr>
          <a:xfrm>
            <a:off x="4899284" y="1352549"/>
            <a:ext cx="2393432" cy="2854672"/>
          </a:xfrm>
          <a:prstGeom prst="rect">
            <a:avLst/>
          </a:prstGeom>
          <a:noFill/>
          <a:ln w="38100">
            <a:solidFill>
              <a:srgbClr val="F2C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9E589C1-56B2-4BC7-BBA3-83017385810D}"/>
              </a:ext>
            </a:extLst>
          </p:cNvPr>
          <p:cNvSpPr/>
          <p:nvPr/>
        </p:nvSpPr>
        <p:spPr>
          <a:xfrm>
            <a:off x="8963025" y="1348605"/>
            <a:ext cx="2393432" cy="2858616"/>
          </a:xfrm>
          <a:prstGeom prst="rect">
            <a:avLst/>
          </a:prstGeom>
          <a:noFill/>
          <a:ln w="38100">
            <a:solidFill>
              <a:srgbClr val="F2C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006ECE-ADC7-4AE7-A334-376B0BB8077F}"/>
              </a:ext>
            </a:extLst>
          </p:cNvPr>
          <p:cNvSpPr txBox="1"/>
          <p:nvPr/>
        </p:nvSpPr>
        <p:spPr>
          <a:xfrm>
            <a:off x="1613586" y="2555705"/>
            <a:ext cx="896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Picture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68AEBF4-E0E3-467D-97ED-9A99F059F75B}"/>
              </a:ext>
            </a:extLst>
          </p:cNvPr>
          <p:cNvSpPr txBox="1"/>
          <p:nvPr/>
        </p:nvSpPr>
        <p:spPr>
          <a:xfrm>
            <a:off x="5677327" y="2555705"/>
            <a:ext cx="896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Picture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8756378-20C4-4153-89A8-000B3AB56281}"/>
              </a:ext>
            </a:extLst>
          </p:cNvPr>
          <p:cNvSpPr txBox="1"/>
          <p:nvPr/>
        </p:nvSpPr>
        <p:spPr>
          <a:xfrm>
            <a:off x="9834848" y="2607677"/>
            <a:ext cx="896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Picture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A033138E-A95A-4E10-8E3A-26ED1F2F6406}"/>
              </a:ext>
            </a:extLst>
          </p:cNvPr>
          <p:cNvGrpSpPr/>
          <p:nvPr/>
        </p:nvGrpSpPr>
        <p:grpSpPr>
          <a:xfrm rot="18900000">
            <a:off x="818275" y="5008842"/>
            <a:ext cx="218199" cy="210747"/>
            <a:chOff x="1795849" y="2022389"/>
            <a:chExt cx="677801" cy="654652"/>
          </a:xfrm>
        </p:grpSpPr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3855ECC5-0776-4EA4-B0CA-D5C7E2B6D7C6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01CF0D20-5C9D-44B8-B2CF-D679DE74E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6133806-6D24-4755-9B0C-A5B52F62B2DE}"/>
              </a:ext>
            </a:extLst>
          </p:cNvPr>
          <p:cNvGrpSpPr/>
          <p:nvPr/>
        </p:nvGrpSpPr>
        <p:grpSpPr>
          <a:xfrm rot="18900000">
            <a:off x="818275" y="5590239"/>
            <a:ext cx="218199" cy="210747"/>
            <a:chOff x="1795849" y="2022389"/>
            <a:chExt cx="677801" cy="654652"/>
          </a:xfrm>
        </p:grpSpPr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5913A3FD-6586-48C9-BB9D-9274B71DF815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6D4D3FAD-ADD4-4C57-9A62-590EEE4DA7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3917444F-1B92-4C20-ADE3-45032126381B}"/>
              </a:ext>
            </a:extLst>
          </p:cNvPr>
          <p:cNvGrpSpPr/>
          <p:nvPr/>
        </p:nvGrpSpPr>
        <p:grpSpPr>
          <a:xfrm rot="18900000">
            <a:off x="818275" y="6153328"/>
            <a:ext cx="218199" cy="210747"/>
            <a:chOff x="1795849" y="2022389"/>
            <a:chExt cx="677801" cy="654652"/>
          </a:xfrm>
        </p:grpSpPr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A2ED7501-3A47-4581-A72E-E30BCDB13557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2CBE3B09-6B4E-43B5-BD36-BC09FF02E6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68A417A4-961D-4E3E-912F-04BE6F3874D3}"/>
              </a:ext>
            </a:extLst>
          </p:cNvPr>
          <p:cNvGrpSpPr/>
          <p:nvPr/>
        </p:nvGrpSpPr>
        <p:grpSpPr>
          <a:xfrm rot="18900000">
            <a:off x="4912355" y="5008841"/>
            <a:ext cx="218199" cy="210747"/>
            <a:chOff x="1795849" y="2022389"/>
            <a:chExt cx="677801" cy="654652"/>
          </a:xfrm>
        </p:grpSpPr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5862A44F-FDD0-4FDF-878F-BA040610C2FA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C02F60A3-A0E6-42A7-AD55-0B01A5CFAA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C5D4D9B4-DE06-487F-B281-2D732B7838CD}"/>
              </a:ext>
            </a:extLst>
          </p:cNvPr>
          <p:cNvGrpSpPr/>
          <p:nvPr/>
        </p:nvGrpSpPr>
        <p:grpSpPr>
          <a:xfrm rot="18900000">
            <a:off x="4912355" y="5590238"/>
            <a:ext cx="218199" cy="210747"/>
            <a:chOff x="1795849" y="2022389"/>
            <a:chExt cx="677801" cy="654652"/>
          </a:xfrm>
        </p:grpSpPr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62DF7597-682D-4BE3-AA4D-58B82EF113E9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09557460-C926-4A56-A91A-84F1D5DE8E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40E6D13C-83F5-40D2-893B-DBA83FE83DBA}"/>
              </a:ext>
            </a:extLst>
          </p:cNvPr>
          <p:cNvGrpSpPr/>
          <p:nvPr/>
        </p:nvGrpSpPr>
        <p:grpSpPr>
          <a:xfrm rot="18900000">
            <a:off x="4912355" y="6153327"/>
            <a:ext cx="218199" cy="210747"/>
            <a:chOff x="1795849" y="2022389"/>
            <a:chExt cx="677801" cy="654652"/>
          </a:xfrm>
        </p:grpSpPr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E024BE22-C4A0-4B86-9B3B-0AC1CC2A3DBC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C2426396-3D64-4035-B415-78FC218A7F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55B631D8-7D25-4DEC-B0F8-11AB64118AA6}"/>
              </a:ext>
            </a:extLst>
          </p:cNvPr>
          <p:cNvGrpSpPr/>
          <p:nvPr/>
        </p:nvGrpSpPr>
        <p:grpSpPr>
          <a:xfrm rot="18900000">
            <a:off x="9022342" y="5008841"/>
            <a:ext cx="218199" cy="210747"/>
            <a:chOff x="1795849" y="2022389"/>
            <a:chExt cx="677801" cy="654652"/>
          </a:xfrm>
        </p:grpSpPr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58816221-B67F-4F2A-88A6-E396160158A6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C7841072-48E2-4B23-9520-717B15437D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660492F3-2F44-4766-85E5-D8793F2ED224}"/>
              </a:ext>
            </a:extLst>
          </p:cNvPr>
          <p:cNvGrpSpPr/>
          <p:nvPr/>
        </p:nvGrpSpPr>
        <p:grpSpPr>
          <a:xfrm rot="18900000">
            <a:off x="9022342" y="5590238"/>
            <a:ext cx="218199" cy="210747"/>
            <a:chOff x="1795849" y="2022389"/>
            <a:chExt cx="677801" cy="654652"/>
          </a:xfrm>
        </p:grpSpPr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89CFE948-56D1-4FB2-8151-17BD2242456E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093C9013-C607-4A57-9B87-D99DB27ADC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E3434DBD-AA11-4DC0-B4AC-A303B506BD01}"/>
              </a:ext>
            </a:extLst>
          </p:cNvPr>
          <p:cNvGrpSpPr/>
          <p:nvPr/>
        </p:nvGrpSpPr>
        <p:grpSpPr>
          <a:xfrm rot="18900000">
            <a:off x="9022342" y="6153327"/>
            <a:ext cx="218199" cy="210747"/>
            <a:chOff x="1795849" y="2022389"/>
            <a:chExt cx="677801" cy="654652"/>
          </a:xfrm>
        </p:grpSpPr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16AB58EB-FEC7-4980-AC6F-A787F7FE2B05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75E083AC-C597-469E-BF96-D928E03696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E9D3AE3C-EE81-48F7-9D47-65DB37E0513C}"/>
              </a:ext>
            </a:extLst>
          </p:cNvPr>
          <p:cNvCxnSpPr>
            <a:cxnSpLocks/>
          </p:cNvCxnSpPr>
          <p:nvPr/>
        </p:nvCxnSpPr>
        <p:spPr>
          <a:xfrm>
            <a:off x="3933825" y="1242663"/>
            <a:ext cx="0" cy="5358162"/>
          </a:xfrm>
          <a:prstGeom prst="line">
            <a:avLst/>
          </a:prstGeom>
          <a:ln w="19050">
            <a:solidFill>
              <a:srgbClr val="00416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485CECCC-010D-4F71-BEF7-C46A2633C362}"/>
              </a:ext>
            </a:extLst>
          </p:cNvPr>
          <p:cNvCxnSpPr>
            <a:cxnSpLocks/>
          </p:cNvCxnSpPr>
          <p:nvPr/>
        </p:nvCxnSpPr>
        <p:spPr>
          <a:xfrm>
            <a:off x="8141041" y="1273521"/>
            <a:ext cx="0" cy="5327304"/>
          </a:xfrm>
          <a:prstGeom prst="line">
            <a:avLst/>
          </a:prstGeom>
          <a:ln w="19050">
            <a:solidFill>
              <a:srgbClr val="00416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화살표: 갈매기형 수장 92">
            <a:extLst>
              <a:ext uri="{FF2B5EF4-FFF2-40B4-BE49-F238E27FC236}">
                <a16:creationId xmlns:a16="http://schemas.microsoft.com/office/drawing/2014/main" id="{FC6E77B6-C5D7-4F90-A401-1B2807389C0B}"/>
              </a:ext>
            </a:extLst>
          </p:cNvPr>
          <p:cNvSpPr/>
          <p:nvPr/>
        </p:nvSpPr>
        <p:spPr>
          <a:xfrm>
            <a:off x="214183" y="161925"/>
            <a:ext cx="646628" cy="1098381"/>
          </a:xfrm>
          <a:prstGeom prst="chevron">
            <a:avLst>
              <a:gd name="adj" fmla="val 33438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9B66DBB-1B13-4297-9B4A-83D401FD4E4B}"/>
              </a:ext>
            </a:extLst>
          </p:cNvPr>
          <p:cNvSpPr txBox="1"/>
          <p:nvPr/>
        </p:nvSpPr>
        <p:spPr>
          <a:xfrm>
            <a:off x="860811" y="244643"/>
            <a:ext cx="16658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제목</a:t>
            </a:r>
          </a:p>
        </p:txBody>
      </p:sp>
      <p:sp>
        <p:nvSpPr>
          <p:cNvPr id="95" name="화살표: 오각형 94">
            <a:extLst>
              <a:ext uri="{FF2B5EF4-FFF2-40B4-BE49-F238E27FC236}">
                <a16:creationId xmlns:a16="http://schemas.microsoft.com/office/drawing/2014/main" id="{565D1C31-953F-4993-85CB-B19A9C9E7344}"/>
              </a:ext>
            </a:extLst>
          </p:cNvPr>
          <p:cNvSpPr/>
          <p:nvPr/>
        </p:nvSpPr>
        <p:spPr>
          <a:xfrm>
            <a:off x="0" y="161925"/>
            <a:ext cx="691966" cy="1098381"/>
          </a:xfrm>
          <a:prstGeom prst="homePlate">
            <a:avLst>
              <a:gd name="adj" fmla="val 41099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E811B375-EB9F-4596-9642-F2B202EB97E3}"/>
              </a:ext>
            </a:extLst>
          </p:cNvPr>
          <p:cNvSpPr/>
          <p:nvPr/>
        </p:nvSpPr>
        <p:spPr>
          <a:xfrm>
            <a:off x="786484" y="4396312"/>
            <a:ext cx="2442491" cy="366787"/>
          </a:xfrm>
          <a:prstGeom prst="roundRect">
            <a:avLst>
              <a:gd name="adj" fmla="val 50000"/>
            </a:avLst>
          </a:prstGeom>
          <a:solidFill>
            <a:srgbClr val="0041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04EDCD38-2CDD-4DB1-9393-8A6EFC118CDB}"/>
              </a:ext>
            </a:extLst>
          </p:cNvPr>
          <p:cNvSpPr/>
          <p:nvPr/>
        </p:nvSpPr>
        <p:spPr>
          <a:xfrm>
            <a:off x="4899284" y="4396312"/>
            <a:ext cx="2393432" cy="366787"/>
          </a:xfrm>
          <a:prstGeom prst="roundRect">
            <a:avLst>
              <a:gd name="adj" fmla="val 50000"/>
            </a:avLst>
          </a:prstGeom>
          <a:solidFill>
            <a:srgbClr val="0041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0AE8E6BD-5EBB-46F3-A8DE-2825A267BBF8}"/>
              </a:ext>
            </a:extLst>
          </p:cNvPr>
          <p:cNvSpPr/>
          <p:nvPr/>
        </p:nvSpPr>
        <p:spPr>
          <a:xfrm>
            <a:off x="8963026" y="4396312"/>
            <a:ext cx="2393432" cy="366787"/>
          </a:xfrm>
          <a:prstGeom prst="roundRect">
            <a:avLst>
              <a:gd name="adj" fmla="val 50000"/>
            </a:avLst>
          </a:prstGeom>
          <a:solidFill>
            <a:srgbClr val="0041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F91C047-3982-4296-8A5C-0192B41FC9D6}"/>
              </a:ext>
            </a:extLst>
          </p:cNvPr>
          <p:cNvSpPr txBox="1"/>
          <p:nvPr/>
        </p:nvSpPr>
        <p:spPr>
          <a:xfrm>
            <a:off x="1086225" y="4935024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E4AE14D5-6C1D-4501-8E11-64CB86C6A40E}"/>
              </a:ext>
            </a:extLst>
          </p:cNvPr>
          <p:cNvSpPr txBox="1"/>
          <p:nvPr/>
        </p:nvSpPr>
        <p:spPr>
          <a:xfrm>
            <a:off x="1086225" y="5505451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A04D7B7-956C-4EC6-A970-DCCD02A1136E}"/>
              </a:ext>
            </a:extLst>
          </p:cNvPr>
          <p:cNvSpPr txBox="1"/>
          <p:nvPr/>
        </p:nvSpPr>
        <p:spPr>
          <a:xfrm>
            <a:off x="1086225" y="6074207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A84E26F-DCAB-44DB-99A5-3184C0B23884}"/>
              </a:ext>
            </a:extLst>
          </p:cNvPr>
          <p:cNvSpPr txBox="1"/>
          <p:nvPr/>
        </p:nvSpPr>
        <p:spPr>
          <a:xfrm>
            <a:off x="5198251" y="4935024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7DBA59A-303E-4A13-BD01-7744E82EEE7C}"/>
              </a:ext>
            </a:extLst>
          </p:cNvPr>
          <p:cNvSpPr txBox="1"/>
          <p:nvPr/>
        </p:nvSpPr>
        <p:spPr>
          <a:xfrm>
            <a:off x="5198251" y="5505451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E25D872-860C-4860-B2B2-249561D32A88}"/>
              </a:ext>
            </a:extLst>
          </p:cNvPr>
          <p:cNvSpPr txBox="1"/>
          <p:nvPr/>
        </p:nvSpPr>
        <p:spPr>
          <a:xfrm>
            <a:off x="5198251" y="6074207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B0D00D94-A83A-4BD2-BB56-07754AAFBA0D}"/>
              </a:ext>
            </a:extLst>
          </p:cNvPr>
          <p:cNvSpPr txBox="1"/>
          <p:nvPr/>
        </p:nvSpPr>
        <p:spPr>
          <a:xfrm>
            <a:off x="9311574" y="4935024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0D6F8F07-AC18-4B07-96E7-FCE08E926495}"/>
              </a:ext>
            </a:extLst>
          </p:cNvPr>
          <p:cNvSpPr txBox="1"/>
          <p:nvPr/>
        </p:nvSpPr>
        <p:spPr>
          <a:xfrm>
            <a:off x="9311574" y="5505451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59826C75-F324-48D2-A9F2-E62636C4F91C}"/>
              </a:ext>
            </a:extLst>
          </p:cNvPr>
          <p:cNvSpPr txBox="1"/>
          <p:nvPr/>
        </p:nvSpPr>
        <p:spPr>
          <a:xfrm>
            <a:off x="9311574" y="6074207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DAEEE63-DA7E-4686-96AB-27909D0ACE69}"/>
              </a:ext>
            </a:extLst>
          </p:cNvPr>
          <p:cNvSpPr txBox="1"/>
          <p:nvPr/>
        </p:nvSpPr>
        <p:spPr>
          <a:xfrm>
            <a:off x="1590633" y="440664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텍스트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D768D7A5-F08C-48D1-BB3A-A33833E66B84}"/>
              </a:ext>
            </a:extLst>
          </p:cNvPr>
          <p:cNvSpPr txBox="1"/>
          <p:nvPr/>
        </p:nvSpPr>
        <p:spPr>
          <a:xfrm>
            <a:off x="5684320" y="440664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텍스트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92BB838A-0FDC-454D-ABFB-B6794800F554}"/>
              </a:ext>
            </a:extLst>
          </p:cNvPr>
          <p:cNvSpPr txBox="1"/>
          <p:nvPr/>
        </p:nvSpPr>
        <p:spPr>
          <a:xfrm>
            <a:off x="9909219" y="440664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텍스트</a:t>
            </a:r>
          </a:p>
        </p:txBody>
      </p:sp>
    </p:spTree>
    <p:extLst>
      <p:ext uri="{BB962C8B-B14F-4D97-AF65-F5344CB8AC3E}">
        <p14:creationId xmlns:p14="http://schemas.microsoft.com/office/powerpoint/2010/main" val="369769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그룹 99">
            <a:extLst>
              <a:ext uri="{FF2B5EF4-FFF2-40B4-BE49-F238E27FC236}">
                <a16:creationId xmlns:a16="http://schemas.microsoft.com/office/drawing/2014/main" id="{F1B58D71-1951-4282-99E7-9A34F6B89310}"/>
              </a:ext>
            </a:extLst>
          </p:cNvPr>
          <p:cNvGrpSpPr/>
          <p:nvPr/>
        </p:nvGrpSpPr>
        <p:grpSpPr>
          <a:xfrm>
            <a:off x="-133349" y="5419555"/>
            <a:ext cx="971186" cy="889247"/>
            <a:chOff x="-133349" y="5419555"/>
            <a:chExt cx="971186" cy="889247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7579681-3B68-4735-B228-46FA0C719764}"/>
                </a:ext>
              </a:extLst>
            </p:cNvPr>
            <p:cNvGrpSpPr/>
            <p:nvPr/>
          </p:nvGrpSpPr>
          <p:grpSpPr>
            <a:xfrm>
              <a:off x="-133349" y="5419555"/>
              <a:ext cx="677801" cy="654652"/>
              <a:chOff x="1795849" y="2022389"/>
              <a:chExt cx="677801" cy="654652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5CDEC48C-E3F6-43BB-90FC-5A8585E618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5849" y="2347527"/>
                <a:ext cx="677801" cy="0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F537E10D-0914-42A2-9FFA-09F0202DF40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29481" y="2022389"/>
                <a:ext cx="0" cy="654652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E176138B-9AE6-4618-AB3E-777F323A74E3}"/>
                </a:ext>
              </a:extLst>
            </p:cNvPr>
            <p:cNvGrpSpPr/>
            <p:nvPr/>
          </p:nvGrpSpPr>
          <p:grpSpPr>
            <a:xfrm>
              <a:off x="438301" y="5922911"/>
              <a:ext cx="399536" cy="385891"/>
              <a:chOff x="1795849" y="2022389"/>
              <a:chExt cx="677801" cy="654652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B55B8742-0AB6-4306-B67E-A68F9F8EA8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5849" y="2347527"/>
                <a:ext cx="677801" cy="0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1E688BFD-9FD8-41FF-A550-63F00B0162A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29481" y="2022389"/>
                <a:ext cx="0" cy="654652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ABD3A758-970E-4848-8A96-207CA62AF686}"/>
              </a:ext>
            </a:extLst>
          </p:cNvPr>
          <p:cNvGrpSpPr/>
          <p:nvPr/>
        </p:nvGrpSpPr>
        <p:grpSpPr>
          <a:xfrm>
            <a:off x="535511" y="3365046"/>
            <a:ext cx="711235" cy="844998"/>
            <a:chOff x="535511" y="3365046"/>
            <a:chExt cx="711235" cy="844998"/>
          </a:xfrm>
        </p:grpSpPr>
        <p:sp>
          <p:nvSpPr>
            <p:cNvPr id="32" name="화살표: 갈매기형 수장 31">
              <a:extLst>
                <a:ext uri="{FF2B5EF4-FFF2-40B4-BE49-F238E27FC236}">
                  <a16:creationId xmlns:a16="http://schemas.microsoft.com/office/drawing/2014/main" id="{67F5192F-F8A6-422B-96D3-347AC0FC1CF8}"/>
                </a:ext>
              </a:extLst>
            </p:cNvPr>
            <p:cNvSpPr/>
            <p:nvPr/>
          </p:nvSpPr>
          <p:spPr>
            <a:xfrm rot="18900000">
              <a:off x="535511" y="3639500"/>
              <a:ext cx="480421" cy="570544"/>
            </a:xfrm>
            <a:prstGeom prst="chevron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화살표: 갈매기형 수장 32">
              <a:extLst>
                <a:ext uri="{FF2B5EF4-FFF2-40B4-BE49-F238E27FC236}">
                  <a16:creationId xmlns:a16="http://schemas.microsoft.com/office/drawing/2014/main" id="{D4A8C48A-E7F8-4B7D-BD56-5DEF844CB157}"/>
                </a:ext>
              </a:extLst>
            </p:cNvPr>
            <p:cNvSpPr/>
            <p:nvPr/>
          </p:nvSpPr>
          <p:spPr>
            <a:xfrm rot="18900000">
              <a:off x="766325" y="3365046"/>
              <a:ext cx="480421" cy="570544"/>
            </a:xfrm>
            <a:prstGeom prst="chevron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330841A-5A1C-4E8A-8406-451BC1E5CA01}"/>
              </a:ext>
            </a:extLst>
          </p:cNvPr>
          <p:cNvGrpSpPr/>
          <p:nvPr/>
        </p:nvGrpSpPr>
        <p:grpSpPr>
          <a:xfrm>
            <a:off x="10435627" y="76200"/>
            <a:ext cx="923061" cy="959225"/>
            <a:chOff x="9321202" y="983877"/>
            <a:chExt cx="923061" cy="959225"/>
          </a:xfrm>
        </p:grpSpPr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1647BA39-5613-481F-A108-E32828AAB025}"/>
                </a:ext>
              </a:extLst>
            </p:cNvPr>
            <p:cNvSpPr/>
            <p:nvPr/>
          </p:nvSpPr>
          <p:spPr>
            <a:xfrm rot="9000000">
              <a:off x="9442517" y="1251942"/>
              <a:ext cx="801746" cy="691160"/>
            </a:xfrm>
            <a:prstGeom prst="triangle">
              <a:avLst/>
            </a:prstGeom>
            <a:solidFill>
              <a:srgbClr val="FFF8D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8349FD59-9B37-4FF4-85CE-DDD09F146852}"/>
                </a:ext>
              </a:extLst>
            </p:cNvPr>
            <p:cNvSpPr/>
            <p:nvPr/>
          </p:nvSpPr>
          <p:spPr>
            <a:xfrm rot="9000000">
              <a:off x="9321202" y="983877"/>
              <a:ext cx="801746" cy="691160"/>
            </a:xfrm>
            <a:prstGeom prst="triangle">
              <a:avLst/>
            </a:prstGeom>
            <a:noFill/>
            <a:ln w="5715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2106D14-F92C-4787-A43A-6D5E1959E824}"/>
              </a:ext>
            </a:extLst>
          </p:cNvPr>
          <p:cNvGrpSpPr/>
          <p:nvPr/>
        </p:nvGrpSpPr>
        <p:grpSpPr>
          <a:xfrm>
            <a:off x="10014722" y="5744693"/>
            <a:ext cx="2000237" cy="1333491"/>
            <a:chOff x="10014722" y="5744693"/>
            <a:chExt cx="2000237" cy="133349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F3D862A-8E48-479E-A2BC-A6B69086A7C9}"/>
                </a:ext>
              </a:extLst>
            </p:cNvPr>
            <p:cNvSpPr/>
            <p:nvPr/>
          </p:nvSpPr>
          <p:spPr>
            <a:xfrm rot="5400000">
              <a:off x="10681467" y="5744693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B2A9EEA-304A-408A-B858-B26345844384}"/>
                </a:ext>
              </a:extLst>
            </p:cNvPr>
            <p:cNvSpPr/>
            <p:nvPr/>
          </p:nvSpPr>
          <p:spPr>
            <a:xfrm rot="5400000">
              <a:off x="11014840" y="6078066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6E3ADB81-C278-49FC-98BC-192895A86F47}"/>
                </a:ext>
              </a:extLst>
            </p:cNvPr>
            <p:cNvSpPr/>
            <p:nvPr/>
          </p:nvSpPr>
          <p:spPr>
            <a:xfrm rot="5400000">
              <a:off x="11348213" y="6411439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94AA712-51BE-4654-A4F1-1114DB3B87FD}"/>
                </a:ext>
              </a:extLst>
            </p:cNvPr>
            <p:cNvSpPr/>
            <p:nvPr/>
          </p:nvSpPr>
          <p:spPr>
            <a:xfrm rot="5400000">
              <a:off x="11681586" y="6744811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E517FE8-30D0-445B-86A3-00B97DFF5B7E}"/>
                </a:ext>
              </a:extLst>
            </p:cNvPr>
            <p:cNvSpPr/>
            <p:nvPr/>
          </p:nvSpPr>
          <p:spPr>
            <a:xfrm rot="5400000">
              <a:off x="10014722" y="5744693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85F4E4E-A9F4-4D42-82C0-3B791973D909}"/>
                </a:ext>
              </a:extLst>
            </p:cNvPr>
            <p:cNvSpPr/>
            <p:nvPr/>
          </p:nvSpPr>
          <p:spPr>
            <a:xfrm rot="5400000">
              <a:off x="10348095" y="6078066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5FC42C9-C413-49C8-8C93-FC643E82669F}"/>
                </a:ext>
              </a:extLst>
            </p:cNvPr>
            <p:cNvSpPr/>
            <p:nvPr/>
          </p:nvSpPr>
          <p:spPr>
            <a:xfrm rot="5400000">
              <a:off x="10681467" y="6411439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F05604C-ABAE-4A07-B499-79EFF5535B60}"/>
                </a:ext>
              </a:extLst>
            </p:cNvPr>
            <p:cNvSpPr/>
            <p:nvPr/>
          </p:nvSpPr>
          <p:spPr>
            <a:xfrm rot="5400000">
              <a:off x="11014840" y="6744811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더하기 기호 27">
            <a:extLst>
              <a:ext uri="{FF2B5EF4-FFF2-40B4-BE49-F238E27FC236}">
                <a16:creationId xmlns:a16="http://schemas.microsoft.com/office/drawing/2014/main" id="{BFD60D04-DCB9-44B9-8BFF-B79D5A3C77C6}"/>
              </a:ext>
            </a:extLst>
          </p:cNvPr>
          <p:cNvSpPr/>
          <p:nvPr/>
        </p:nvSpPr>
        <p:spPr>
          <a:xfrm>
            <a:off x="8562891" y="1051359"/>
            <a:ext cx="949363" cy="949363"/>
          </a:xfrm>
          <a:prstGeom prst="mathPlus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62A4DE8-3347-4E3F-8327-7AB65BE96125}"/>
              </a:ext>
            </a:extLst>
          </p:cNvPr>
          <p:cNvGrpSpPr/>
          <p:nvPr/>
        </p:nvGrpSpPr>
        <p:grpSpPr>
          <a:xfrm>
            <a:off x="8024990" y="921498"/>
            <a:ext cx="332522" cy="321165"/>
            <a:chOff x="1795849" y="2022389"/>
            <a:chExt cx="677801" cy="654652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15D1751D-3DD6-46ED-A812-D31D308F4E22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EA3044A-394D-4324-AEDE-8BF4B93DD1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491DA674-2FF4-4047-81F0-E83B24745585}"/>
              </a:ext>
            </a:extLst>
          </p:cNvPr>
          <p:cNvSpPr/>
          <p:nvPr/>
        </p:nvSpPr>
        <p:spPr>
          <a:xfrm>
            <a:off x="1894071" y="1352549"/>
            <a:ext cx="2393432" cy="2854672"/>
          </a:xfrm>
          <a:prstGeom prst="rect">
            <a:avLst/>
          </a:prstGeom>
          <a:noFill/>
          <a:ln w="38100">
            <a:solidFill>
              <a:srgbClr val="F2C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DE1C502-FE30-4E7E-8632-38980E1FB76A}"/>
              </a:ext>
            </a:extLst>
          </p:cNvPr>
          <p:cNvSpPr/>
          <p:nvPr/>
        </p:nvSpPr>
        <p:spPr>
          <a:xfrm>
            <a:off x="7965331" y="1352549"/>
            <a:ext cx="2393432" cy="2854672"/>
          </a:xfrm>
          <a:prstGeom prst="rect">
            <a:avLst/>
          </a:prstGeom>
          <a:noFill/>
          <a:ln w="38100">
            <a:solidFill>
              <a:srgbClr val="F2C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006ECE-ADC7-4AE7-A334-376B0BB8077F}"/>
              </a:ext>
            </a:extLst>
          </p:cNvPr>
          <p:cNvSpPr txBox="1"/>
          <p:nvPr/>
        </p:nvSpPr>
        <p:spPr>
          <a:xfrm>
            <a:off x="2672114" y="2555705"/>
            <a:ext cx="896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Picture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68AEBF4-E0E3-467D-97ED-9A99F059F75B}"/>
              </a:ext>
            </a:extLst>
          </p:cNvPr>
          <p:cNvSpPr txBox="1"/>
          <p:nvPr/>
        </p:nvSpPr>
        <p:spPr>
          <a:xfrm>
            <a:off x="8743374" y="2555705"/>
            <a:ext cx="896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Picture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A033138E-A95A-4E10-8E3A-26ED1F2F6406}"/>
              </a:ext>
            </a:extLst>
          </p:cNvPr>
          <p:cNvGrpSpPr/>
          <p:nvPr/>
        </p:nvGrpSpPr>
        <p:grpSpPr>
          <a:xfrm rot="18900000">
            <a:off x="1876803" y="5008842"/>
            <a:ext cx="218199" cy="210747"/>
            <a:chOff x="1795849" y="2022389"/>
            <a:chExt cx="677801" cy="654652"/>
          </a:xfrm>
        </p:grpSpPr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3855ECC5-0776-4EA4-B0CA-D5C7E2B6D7C6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01CF0D20-5C9D-44B8-B2CF-D679DE74E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6133806-6D24-4755-9B0C-A5B52F62B2DE}"/>
              </a:ext>
            </a:extLst>
          </p:cNvPr>
          <p:cNvGrpSpPr/>
          <p:nvPr/>
        </p:nvGrpSpPr>
        <p:grpSpPr>
          <a:xfrm rot="18900000">
            <a:off x="1876803" y="5590239"/>
            <a:ext cx="218199" cy="210747"/>
            <a:chOff x="1795849" y="2022389"/>
            <a:chExt cx="677801" cy="654652"/>
          </a:xfrm>
        </p:grpSpPr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5913A3FD-6586-48C9-BB9D-9274B71DF815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6D4D3FAD-ADD4-4C57-9A62-590EEE4DA7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3917444F-1B92-4C20-ADE3-45032126381B}"/>
              </a:ext>
            </a:extLst>
          </p:cNvPr>
          <p:cNvGrpSpPr/>
          <p:nvPr/>
        </p:nvGrpSpPr>
        <p:grpSpPr>
          <a:xfrm rot="18900000">
            <a:off x="1876803" y="6153328"/>
            <a:ext cx="218199" cy="210747"/>
            <a:chOff x="1795849" y="2022389"/>
            <a:chExt cx="677801" cy="654652"/>
          </a:xfrm>
        </p:grpSpPr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A2ED7501-3A47-4581-A72E-E30BCDB13557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2CBE3B09-6B4E-43B5-BD36-BC09FF02E6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68A417A4-961D-4E3E-912F-04BE6F3874D3}"/>
              </a:ext>
            </a:extLst>
          </p:cNvPr>
          <p:cNvGrpSpPr/>
          <p:nvPr/>
        </p:nvGrpSpPr>
        <p:grpSpPr>
          <a:xfrm rot="18900000">
            <a:off x="7978402" y="5008841"/>
            <a:ext cx="218199" cy="210747"/>
            <a:chOff x="1795849" y="2022389"/>
            <a:chExt cx="677801" cy="654652"/>
          </a:xfrm>
        </p:grpSpPr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5862A44F-FDD0-4FDF-878F-BA040610C2FA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C02F60A3-A0E6-42A7-AD55-0B01A5CFAA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C5D4D9B4-DE06-487F-B281-2D732B7838CD}"/>
              </a:ext>
            </a:extLst>
          </p:cNvPr>
          <p:cNvGrpSpPr/>
          <p:nvPr/>
        </p:nvGrpSpPr>
        <p:grpSpPr>
          <a:xfrm rot="18900000">
            <a:off x="7978402" y="5590238"/>
            <a:ext cx="218199" cy="210747"/>
            <a:chOff x="1795849" y="2022389"/>
            <a:chExt cx="677801" cy="654652"/>
          </a:xfrm>
        </p:grpSpPr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62DF7597-682D-4BE3-AA4D-58B82EF113E9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09557460-C926-4A56-A91A-84F1D5DE8E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40E6D13C-83F5-40D2-893B-DBA83FE83DBA}"/>
              </a:ext>
            </a:extLst>
          </p:cNvPr>
          <p:cNvGrpSpPr/>
          <p:nvPr/>
        </p:nvGrpSpPr>
        <p:grpSpPr>
          <a:xfrm rot="18900000">
            <a:off x="7978402" y="6153327"/>
            <a:ext cx="218199" cy="210747"/>
            <a:chOff x="1795849" y="2022389"/>
            <a:chExt cx="677801" cy="654652"/>
          </a:xfrm>
        </p:grpSpPr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E024BE22-C4A0-4B86-9B3B-0AC1CC2A3DBC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C2426396-3D64-4035-B415-78FC218A7F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E9D3AE3C-EE81-48F7-9D47-65DB37E0513C}"/>
              </a:ext>
            </a:extLst>
          </p:cNvPr>
          <p:cNvCxnSpPr>
            <a:cxnSpLocks/>
          </p:cNvCxnSpPr>
          <p:nvPr/>
        </p:nvCxnSpPr>
        <p:spPr>
          <a:xfrm>
            <a:off x="6096000" y="1271238"/>
            <a:ext cx="0" cy="5140201"/>
          </a:xfrm>
          <a:prstGeom prst="line">
            <a:avLst/>
          </a:prstGeom>
          <a:ln w="19050">
            <a:solidFill>
              <a:srgbClr val="00416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화살표: 갈매기형 수장 92">
            <a:extLst>
              <a:ext uri="{FF2B5EF4-FFF2-40B4-BE49-F238E27FC236}">
                <a16:creationId xmlns:a16="http://schemas.microsoft.com/office/drawing/2014/main" id="{FC6E77B6-C5D7-4F90-A401-1B2807389C0B}"/>
              </a:ext>
            </a:extLst>
          </p:cNvPr>
          <p:cNvSpPr/>
          <p:nvPr/>
        </p:nvSpPr>
        <p:spPr>
          <a:xfrm>
            <a:off x="214183" y="161925"/>
            <a:ext cx="646628" cy="1098381"/>
          </a:xfrm>
          <a:prstGeom prst="chevron">
            <a:avLst>
              <a:gd name="adj" fmla="val 33438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9B66DBB-1B13-4297-9B4A-83D401FD4E4B}"/>
              </a:ext>
            </a:extLst>
          </p:cNvPr>
          <p:cNvSpPr txBox="1"/>
          <p:nvPr/>
        </p:nvSpPr>
        <p:spPr>
          <a:xfrm>
            <a:off x="860811" y="244643"/>
            <a:ext cx="16658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제목</a:t>
            </a:r>
          </a:p>
        </p:txBody>
      </p:sp>
      <p:sp>
        <p:nvSpPr>
          <p:cNvPr id="95" name="화살표: 오각형 94">
            <a:extLst>
              <a:ext uri="{FF2B5EF4-FFF2-40B4-BE49-F238E27FC236}">
                <a16:creationId xmlns:a16="http://schemas.microsoft.com/office/drawing/2014/main" id="{565D1C31-953F-4993-85CB-B19A9C9E7344}"/>
              </a:ext>
            </a:extLst>
          </p:cNvPr>
          <p:cNvSpPr/>
          <p:nvPr/>
        </p:nvSpPr>
        <p:spPr>
          <a:xfrm>
            <a:off x="0" y="161925"/>
            <a:ext cx="691966" cy="1098381"/>
          </a:xfrm>
          <a:prstGeom prst="homePlate">
            <a:avLst>
              <a:gd name="adj" fmla="val 41099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E811B375-EB9F-4596-9642-F2B202EB97E3}"/>
              </a:ext>
            </a:extLst>
          </p:cNvPr>
          <p:cNvSpPr/>
          <p:nvPr/>
        </p:nvSpPr>
        <p:spPr>
          <a:xfrm>
            <a:off x="1845012" y="4396312"/>
            <a:ext cx="2442491" cy="366787"/>
          </a:xfrm>
          <a:prstGeom prst="roundRect">
            <a:avLst>
              <a:gd name="adj" fmla="val 50000"/>
            </a:avLst>
          </a:prstGeom>
          <a:solidFill>
            <a:srgbClr val="0041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04EDCD38-2CDD-4DB1-9393-8A6EFC118CDB}"/>
              </a:ext>
            </a:extLst>
          </p:cNvPr>
          <p:cNvSpPr/>
          <p:nvPr/>
        </p:nvSpPr>
        <p:spPr>
          <a:xfrm>
            <a:off x="7965331" y="4396312"/>
            <a:ext cx="2393432" cy="366787"/>
          </a:xfrm>
          <a:prstGeom prst="roundRect">
            <a:avLst>
              <a:gd name="adj" fmla="val 50000"/>
            </a:avLst>
          </a:prstGeom>
          <a:solidFill>
            <a:srgbClr val="0041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F91C047-3982-4296-8A5C-0192B41FC9D6}"/>
              </a:ext>
            </a:extLst>
          </p:cNvPr>
          <p:cNvSpPr txBox="1"/>
          <p:nvPr/>
        </p:nvSpPr>
        <p:spPr>
          <a:xfrm>
            <a:off x="2144753" y="4935024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E4AE14D5-6C1D-4501-8E11-64CB86C6A40E}"/>
              </a:ext>
            </a:extLst>
          </p:cNvPr>
          <p:cNvSpPr txBox="1"/>
          <p:nvPr/>
        </p:nvSpPr>
        <p:spPr>
          <a:xfrm>
            <a:off x="2144753" y="5505451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A04D7B7-956C-4EC6-A970-DCCD02A1136E}"/>
              </a:ext>
            </a:extLst>
          </p:cNvPr>
          <p:cNvSpPr txBox="1"/>
          <p:nvPr/>
        </p:nvSpPr>
        <p:spPr>
          <a:xfrm>
            <a:off x="2144753" y="6074207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A84E26F-DCAB-44DB-99A5-3184C0B23884}"/>
              </a:ext>
            </a:extLst>
          </p:cNvPr>
          <p:cNvSpPr txBox="1"/>
          <p:nvPr/>
        </p:nvSpPr>
        <p:spPr>
          <a:xfrm>
            <a:off x="8264298" y="4935024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7DBA59A-303E-4A13-BD01-7744E82EEE7C}"/>
              </a:ext>
            </a:extLst>
          </p:cNvPr>
          <p:cNvSpPr txBox="1"/>
          <p:nvPr/>
        </p:nvSpPr>
        <p:spPr>
          <a:xfrm>
            <a:off x="8264298" y="5505451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E25D872-860C-4860-B2B2-249561D32A88}"/>
              </a:ext>
            </a:extLst>
          </p:cNvPr>
          <p:cNvSpPr txBox="1"/>
          <p:nvPr/>
        </p:nvSpPr>
        <p:spPr>
          <a:xfrm>
            <a:off x="8264298" y="6074207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DAEEE63-DA7E-4686-96AB-27909D0ACE69}"/>
              </a:ext>
            </a:extLst>
          </p:cNvPr>
          <p:cNvSpPr txBox="1"/>
          <p:nvPr/>
        </p:nvSpPr>
        <p:spPr>
          <a:xfrm>
            <a:off x="2649161" y="440664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텍스트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D768D7A5-F08C-48D1-BB3A-A33833E66B84}"/>
              </a:ext>
            </a:extLst>
          </p:cNvPr>
          <p:cNvSpPr txBox="1"/>
          <p:nvPr/>
        </p:nvSpPr>
        <p:spPr>
          <a:xfrm>
            <a:off x="8750367" y="440664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텍스트</a:t>
            </a:r>
          </a:p>
        </p:txBody>
      </p:sp>
    </p:spTree>
    <p:extLst>
      <p:ext uri="{BB962C8B-B14F-4D97-AF65-F5344CB8AC3E}">
        <p14:creationId xmlns:p14="http://schemas.microsoft.com/office/powerpoint/2010/main" val="607561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그룹 99">
            <a:extLst>
              <a:ext uri="{FF2B5EF4-FFF2-40B4-BE49-F238E27FC236}">
                <a16:creationId xmlns:a16="http://schemas.microsoft.com/office/drawing/2014/main" id="{F1B58D71-1951-4282-99E7-9A34F6B89310}"/>
              </a:ext>
            </a:extLst>
          </p:cNvPr>
          <p:cNvGrpSpPr/>
          <p:nvPr/>
        </p:nvGrpSpPr>
        <p:grpSpPr>
          <a:xfrm>
            <a:off x="-133349" y="5419555"/>
            <a:ext cx="971186" cy="889247"/>
            <a:chOff x="-133349" y="5419555"/>
            <a:chExt cx="971186" cy="889247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7579681-3B68-4735-B228-46FA0C719764}"/>
                </a:ext>
              </a:extLst>
            </p:cNvPr>
            <p:cNvGrpSpPr/>
            <p:nvPr/>
          </p:nvGrpSpPr>
          <p:grpSpPr>
            <a:xfrm>
              <a:off x="-133349" y="5419555"/>
              <a:ext cx="677801" cy="654652"/>
              <a:chOff x="1795849" y="2022389"/>
              <a:chExt cx="677801" cy="654652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5CDEC48C-E3F6-43BB-90FC-5A8585E618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5849" y="2347527"/>
                <a:ext cx="677801" cy="0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F537E10D-0914-42A2-9FFA-09F0202DF40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29481" y="2022389"/>
                <a:ext cx="0" cy="654652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E176138B-9AE6-4618-AB3E-777F323A74E3}"/>
                </a:ext>
              </a:extLst>
            </p:cNvPr>
            <p:cNvGrpSpPr/>
            <p:nvPr/>
          </p:nvGrpSpPr>
          <p:grpSpPr>
            <a:xfrm>
              <a:off x="438301" y="5922911"/>
              <a:ext cx="399536" cy="385891"/>
              <a:chOff x="1795849" y="2022389"/>
              <a:chExt cx="677801" cy="654652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B55B8742-0AB6-4306-B67E-A68F9F8EA8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5849" y="2347527"/>
                <a:ext cx="677801" cy="0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1E688BFD-9FD8-41FF-A550-63F00B0162A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29481" y="2022389"/>
                <a:ext cx="0" cy="654652"/>
              </a:xfrm>
              <a:prstGeom prst="line">
                <a:avLst/>
              </a:prstGeom>
              <a:ln w="76200" cap="rnd"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ABD3A758-970E-4848-8A96-207CA62AF686}"/>
              </a:ext>
            </a:extLst>
          </p:cNvPr>
          <p:cNvGrpSpPr/>
          <p:nvPr/>
        </p:nvGrpSpPr>
        <p:grpSpPr>
          <a:xfrm>
            <a:off x="535511" y="3365046"/>
            <a:ext cx="711235" cy="844998"/>
            <a:chOff x="535511" y="3365046"/>
            <a:chExt cx="711235" cy="844998"/>
          </a:xfrm>
        </p:grpSpPr>
        <p:sp>
          <p:nvSpPr>
            <p:cNvPr id="32" name="화살표: 갈매기형 수장 31">
              <a:extLst>
                <a:ext uri="{FF2B5EF4-FFF2-40B4-BE49-F238E27FC236}">
                  <a16:creationId xmlns:a16="http://schemas.microsoft.com/office/drawing/2014/main" id="{67F5192F-F8A6-422B-96D3-347AC0FC1CF8}"/>
                </a:ext>
              </a:extLst>
            </p:cNvPr>
            <p:cNvSpPr/>
            <p:nvPr/>
          </p:nvSpPr>
          <p:spPr>
            <a:xfrm rot="18900000">
              <a:off x="535511" y="3639500"/>
              <a:ext cx="480421" cy="570544"/>
            </a:xfrm>
            <a:prstGeom prst="chevron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화살표: 갈매기형 수장 32">
              <a:extLst>
                <a:ext uri="{FF2B5EF4-FFF2-40B4-BE49-F238E27FC236}">
                  <a16:creationId xmlns:a16="http://schemas.microsoft.com/office/drawing/2014/main" id="{D4A8C48A-E7F8-4B7D-BD56-5DEF844CB157}"/>
                </a:ext>
              </a:extLst>
            </p:cNvPr>
            <p:cNvSpPr/>
            <p:nvPr/>
          </p:nvSpPr>
          <p:spPr>
            <a:xfrm rot="18900000">
              <a:off x="766325" y="3365046"/>
              <a:ext cx="480421" cy="570544"/>
            </a:xfrm>
            <a:prstGeom prst="chevron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330841A-5A1C-4E8A-8406-451BC1E5CA01}"/>
              </a:ext>
            </a:extLst>
          </p:cNvPr>
          <p:cNvGrpSpPr/>
          <p:nvPr/>
        </p:nvGrpSpPr>
        <p:grpSpPr>
          <a:xfrm>
            <a:off x="10435627" y="76200"/>
            <a:ext cx="923061" cy="959225"/>
            <a:chOff x="9321202" y="983877"/>
            <a:chExt cx="923061" cy="959225"/>
          </a:xfrm>
        </p:grpSpPr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1647BA39-5613-481F-A108-E32828AAB025}"/>
                </a:ext>
              </a:extLst>
            </p:cNvPr>
            <p:cNvSpPr/>
            <p:nvPr/>
          </p:nvSpPr>
          <p:spPr>
            <a:xfrm rot="9000000">
              <a:off x="9442517" y="1251942"/>
              <a:ext cx="801746" cy="691160"/>
            </a:xfrm>
            <a:prstGeom prst="triangle">
              <a:avLst/>
            </a:prstGeom>
            <a:solidFill>
              <a:srgbClr val="FFF8D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8349FD59-9B37-4FF4-85CE-DDD09F146852}"/>
                </a:ext>
              </a:extLst>
            </p:cNvPr>
            <p:cNvSpPr/>
            <p:nvPr/>
          </p:nvSpPr>
          <p:spPr>
            <a:xfrm rot="9000000">
              <a:off x="9321202" y="983877"/>
              <a:ext cx="801746" cy="691160"/>
            </a:xfrm>
            <a:prstGeom prst="triangle">
              <a:avLst/>
            </a:prstGeom>
            <a:noFill/>
            <a:ln w="57150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2106D14-F92C-4787-A43A-6D5E1959E824}"/>
              </a:ext>
            </a:extLst>
          </p:cNvPr>
          <p:cNvGrpSpPr/>
          <p:nvPr/>
        </p:nvGrpSpPr>
        <p:grpSpPr>
          <a:xfrm>
            <a:off x="10014722" y="5744693"/>
            <a:ext cx="2000237" cy="1333491"/>
            <a:chOff x="10014722" y="5744693"/>
            <a:chExt cx="2000237" cy="133349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F3D862A-8E48-479E-A2BC-A6B69086A7C9}"/>
                </a:ext>
              </a:extLst>
            </p:cNvPr>
            <p:cNvSpPr/>
            <p:nvPr/>
          </p:nvSpPr>
          <p:spPr>
            <a:xfrm rot="5400000">
              <a:off x="10681467" y="5744693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B2A9EEA-304A-408A-B858-B26345844384}"/>
                </a:ext>
              </a:extLst>
            </p:cNvPr>
            <p:cNvSpPr/>
            <p:nvPr/>
          </p:nvSpPr>
          <p:spPr>
            <a:xfrm rot="5400000">
              <a:off x="11014840" y="6078066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6E3ADB81-C278-49FC-98BC-192895A86F47}"/>
                </a:ext>
              </a:extLst>
            </p:cNvPr>
            <p:cNvSpPr/>
            <p:nvPr/>
          </p:nvSpPr>
          <p:spPr>
            <a:xfrm rot="5400000">
              <a:off x="11348213" y="6411439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94AA712-51BE-4654-A4F1-1114DB3B87FD}"/>
                </a:ext>
              </a:extLst>
            </p:cNvPr>
            <p:cNvSpPr/>
            <p:nvPr/>
          </p:nvSpPr>
          <p:spPr>
            <a:xfrm rot="5400000">
              <a:off x="11681586" y="6744811"/>
              <a:ext cx="333373" cy="333373"/>
            </a:xfrm>
            <a:prstGeom prst="rect">
              <a:avLst/>
            </a:prstGeom>
            <a:solidFill>
              <a:srgbClr val="FFE767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E517FE8-30D0-445B-86A3-00B97DFF5B7E}"/>
                </a:ext>
              </a:extLst>
            </p:cNvPr>
            <p:cNvSpPr/>
            <p:nvPr/>
          </p:nvSpPr>
          <p:spPr>
            <a:xfrm rot="5400000">
              <a:off x="10014722" y="5744693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85F4E4E-A9F4-4D42-82C0-3B791973D909}"/>
                </a:ext>
              </a:extLst>
            </p:cNvPr>
            <p:cNvSpPr/>
            <p:nvPr/>
          </p:nvSpPr>
          <p:spPr>
            <a:xfrm rot="5400000">
              <a:off x="10348095" y="6078066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5FC42C9-C413-49C8-8C93-FC643E82669F}"/>
                </a:ext>
              </a:extLst>
            </p:cNvPr>
            <p:cNvSpPr/>
            <p:nvPr/>
          </p:nvSpPr>
          <p:spPr>
            <a:xfrm rot="5400000">
              <a:off x="10681467" y="6411439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F05604C-ABAE-4A07-B499-79EFF5535B60}"/>
                </a:ext>
              </a:extLst>
            </p:cNvPr>
            <p:cNvSpPr/>
            <p:nvPr/>
          </p:nvSpPr>
          <p:spPr>
            <a:xfrm rot="5400000">
              <a:off x="11014840" y="6744811"/>
              <a:ext cx="333373" cy="333373"/>
            </a:xfrm>
            <a:prstGeom prst="rect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더하기 기호 27">
            <a:extLst>
              <a:ext uri="{FF2B5EF4-FFF2-40B4-BE49-F238E27FC236}">
                <a16:creationId xmlns:a16="http://schemas.microsoft.com/office/drawing/2014/main" id="{BFD60D04-DCB9-44B9-8BFF-B79D5A3C77C6}"/>
              </a:ext>
            </a:extLst>
          </p:cNvPr>
          <p:cNvSpPr/>
          <p:nvPr/>
        </p:nvSpPr>
        <p:spPr>
          <a:xfrm>
            <a:off x="8562891" y="1051359"/>
            <a:ext cx="949363" cy="949363"/>
          </a:xfrm>
          <a:prstGeom prst="mathPlus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B62A4DE8-3347-4E3F-8327-7AB65BE96125}"/>
              </a:ext>
            </a:extLst>
          </p:cNvPr>
          <p:cNvGrpSpPr/>
          <p:nvPr/>
        </p:nvGrpSpPr>
        <p:grpSpPr>
          <a:xfrm>
            <a:off x="8024990" y="921498"/>
            <a:ext cx="332522" cy="321165"/>
            <a:chOff x="1795849" y="2022389"/>
            <a:chExt cx="677801" cy="654652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15D1751D-3DD6-46ED-A812-D31D308F4E22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EA3044A-394D-4324-AEDE-8BF4B93DD1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chemeClr val="bg1">
                  <a:lumMod val="95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491DA674-2FF4-4047-81F0-E83B24745585}"/>
              </a:ext>
            </a:extLst>
          </p:cNvPr>
          <p:cNvSpPr/>
          <p:nvPr/>
        </p:nvSpPr>
        <p:spPr>
          <a:xfrm>
            <a:off x="1027818" y="1441673"/>
            <a:ext cx="4347705" cy="2854672"/>
          </a:xfrm>
          <a:prstGeom prst="rect">
            <a:avLst/>
          </a:prstGeom>
          <a:noFill/>
          <a:ln w="38100">
            <a:solidFill>
              <a:srgbClr val="F2C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006ECE-ADC7-4AE7-A334-376B0BB8077F}"/>
              </a:ext>
            </a:extLst>
          </p:cNvPr>
          <p:cNvSpPr txBox="1"/>
          <p:nvPr/>
        </p:nvSpPr>
        <p:spPr>
          <a:xfrm>
            <a:off x="2828633" y="2686333"/>
            <a:ext cx="896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Picture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A033138E-A95A-4E10-8E3A-26ED1F2F6406}"/>
              </a:ext>
            </a:extLst>
          </p:cNvPr>
          <p:cNvGrpSpPr/>
          <p:nvPr/>
        </p:nvGrpSpPr>
        <p:grpSpPr>
          <a:xfrm rot="18900000">
            <a:off x="1131592" y="5090242"/>
            <a:ext cx="218199" cy="210747"/>
            <a:chOff x="1795849" y="2022389"/>
            <a:chExt cx="677801" cy="654652"/>
          </a:xfrm>
        </p:grpSpPr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3855ECC5-0776-4EA4-B0CA-D5C7E2B6D7C6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01CF0D20-5C9D-44B8-B2CF-D679DE74E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6133806-6D24-4755-9B0C-A5B52F62B2DE}"/>
              </a:ext>
            </a:extLst>
          </p:cNvPr>
          <p:cNvGrpSpPr/>
          <p:nvPr/>
        </p:nvGrpSpPr>
        <p:grpSpPr>
          <a:xfrm rot="18900000">
            <a:off x="1131592" y="5671639"/>
            <a:ext cx="218199" cy="210747"/>
            <a:chOff x="1795849" y="2022389"/>
            <a:chExt cx="677801" cy="654652"/>
          </a:xfrm>
        </p:grpSpPr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5913A3FD-6586-48C9-BB9D-9274B71DF815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6D4D3FAD-ADD4-4C57-9A62-590EEE4DA7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3917444F-1B92-4C20-ADE3-45032126381B}"/>
              </a:ext>
            </a:extLst>
          </p:cNvPr>
          <p:cNvGrpSpPr/>
          <p:nvPr/>
        </p:nvGrpSpPr>
        <p:grpSpPr>
          <a:xfrm rot="18900000">
            <a:off x="1131592" y="6234728"/>
            <a:ext cx="218199" cy="210747"/>
            <a:chOff x="1795849" y="2022389"/>
            <a:chExt cx="677801" cy="654652"/>
          </a:xfrm>
        </p:grpSpPr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A2ED7501-3A47-4581-A72E-E30BCDB13557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2CBE3B09-6B4E-43B5-BD36-BC09FF02E6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화살표: 갈매기형 수장 92">
            <a:extLst>
              <a:ext uri="{FF2B5EF4-FFF2-40B4-BE49-F238E27FC236}">
                <a16:creationId xmlns:a16="http://schemas.microsoft.com/office/drawing/2014/main" id="{FC6E77B6-C5D7-4F90-A401-1B2807389C0B}"/>
              </a:ext>
            </a:extLst>
          </p:cNvPr>
          <p:cNvSpPr/>
          <p:nvPr/>
        </p:nvSpPr>
        <p:spPr>
          <a:xfrm>
            <a:off x="214183" y="161925"/>
            <a:ext cx="646628" cy="1098381"/>
          </a:xfrm>
          <a:prstGeom prst="chevron">
            <a:avLst>
              <a:gd name="adj" fmla="val 33438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9B66DBB-1B13-4297-9B4A-83D401FD4E4B}"/>
              </a:ext>
            </a:extLst>
          </p:cNvPr>
          <p:cNvSpPr txBox="1"/>
          <p:nvPr/>
        </p:nvSpPr>
        <p:spPr>
          <a:xfrm>
            <a:off x="860811" y="244643"/>
            <a:ext cx="16658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rgbClr val="004169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제목</a:t>
            </a:r>
          </a:p>
        </p:txBody>
      </p:sp>
      <p:sp>
        <p:nvSpPr>
          <p:cNvPr id="95" name="화살표: 오각형 94">
            <a:extLst>
              <a:ext uri="{FF2B5EF4-FFF2-40B4-BE49-F238E27FC236}">
                <a16:creationId xmlns:a16="http://schemas.microsoft.com/office/drawing/2014/main" id="{565D1C31-953F-4993-85CB-B19A9C9E7344}"/>
              </a:ext>
            </a:extLst>
          </p:cNvPr>
          <p:cNvSpPr/>
          <p:nvPr/>
        </p:nvSpPr>
        <p:spPr>
          <a:xfrm>
            <a:off x="0" y="161925"/>
            <a:ext cx="691966" cy="1098381"/>
          </a:xfrm>
          <a:prstGeom prst="homePlate">
            <a:avLst>
              <a:gd name="adj" fmla="val 41099"/>
            </a:avLst>
          </a:prstGeom>
          <a:solidFill>
            <a:srgbClr val="F2C64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E811B375-EB9F-4596-9642-F2B202EB97E3}"/>
              </a:ext>
            </a:extLst>
          </p:cNvPr>
          <p:cNvSpPr/>
          <p:nvPr/>
        </p:nvSpPr>
        <p:spPr>
          <a:xfrm>
            <a:off x="1027818" y="4477712"/>
            <a:ext cx="4347705" cy="366787"/>
          </a:xfrm>
          <a:prstGeom prst="roundRect">
            <a:avLst>
              <a:gd name="adj" fmla="val 50000"/>
            </a:avLst>
          </a:prstGeom>
          <a:solidFill>
            <a:srgbClr val="0041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F91C047-3982-4296-8A5C-0192B41FC9D6}"/>
              </a:ext>
            </a:extLst>
          </p:cNvPr>
          <p:cNvSpPr txBox="1"/>
          <p:nvPr/>
        </p:nvSpPr>
        <p:spPr>
          <a:xfrm>
            <a:off x="1399542" y="5016424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E4AE14D5-6C1D-4501-8E11-64CB86C6A40E}"/>
              </a:ext>
            </a:extLst>
          </p:cNvPr>
          <p:cNvSpPr txBox="1"/>
          <p:nvPr/>
        </p:nvSpPr>
        <p:spPr>
          <a:xfrm>
            <a:off x="1399542" y="5586851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A04D7B7-956C-4EC6-A970-DCCD02A1136E}"/>
              </a:ext>
            </a:extLst>
          </p:cNvPr>
          <p:cNvSpPr txBox="1"/>
          <p:nvPr/>
        </p:nvSpPr>
        <p:spPr>
          <a:xfrm>
            <a:off x="1399542" y="6155607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DAEEE63-DA7E-4686-96AB-27909D0ACE69}"/>
              </a:ext>
            </a:extLst>
          </p:cNvPr>
          <p:cNvSpPr txBox="1"/>
          <p:nvPr/>
        </p:nvSpPr>
        <p:spPr>
          <a:xfrm>
            <a:off x="2828633" y="448804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텍스트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FA374B6-AE96-4439-8C10-208013C43630}"/>
              </a:ext>
            </a:extLst>
          </p:cNvPr>
          <p:cNvSpPr/>
          <p:nvPr/>
        </p:nvSpPr>
        <p:spPr>
          <a:xfrm>
            <a:off x="6810828" y="1441673"/>
            <a:ext cx="4347705" cy="2854672"/>
          </a:xfrm>
          <a:prstGeom prst="rect">
            <a:avLst/>
          </a:prstGeom>
          <a:noFill/>
          <a:ln w="38100">
            <a:solidFill>
              <a:srgbClr val="F2C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73D17A6-3188-4267-B6F1-F62BA1926BD3}"/>
              </a:ext>
            </a:extLst>
          </p:cNvPr>
          <p:cNvSpPr txBox="1"/>
          <p:nvPr/>
        </p:nvSpPr>
        <p:spPr>
          <a:xfrm>
            <a:off x="8611643" y="2686333"/>
            <a:ext cx="896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Picture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CEF955C7-C542-4F6A-BF7E-6DE220A22D4A}"/>
              </a:ext>
            </a:extLst>
          </p:cNvPr>
          <p:cNvGrpSpPr/>
          <p:nvPr/>
        </p:nvGrpSpPr>
        <p:grpSpPr>
          <a:xfrm rot="18900000">
            <a:off x="6914602" y="5090242"/>
            <a:ext cx="218199" cy="210747"/>
            <a:chOff x="1795849" y="2022389"/>
            <a:chExt cx="677801" cy="654652"/>
          </a:xfrm>
        </p:grpSpPr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F0DDB088-C82C-4F6E-9CF2-E3BFBA137F3F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22B00437-1772-4799-A202-50C98B3C90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BF29F840-0AF1-4E40-BE21-8F95E642C657}"/>
              </a:ext>
            </a:extLst>
          </p:cNvPr>
          <p:cNvGrpSpPr/>
          <p:nvPr/>
        </p:nvGrpSpPr>
        <p:grpSpPr>
          <a:xfrm rot="18900000">
            <a:off x="6914602" y="5671639"/>
            <a:ext cx="218199" cy="210747"/>
            <a:chOff x="1795849" y="2022389"/>
            <a:chExt cx="677801" cy="654652"/>
          </a:xfrm>
        </p:grpSpPr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5635C69D-B3CF-4F55-A44F-36FB0441E7B6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0BF2B9AC-BF56-4B69-9CC8-D44ACA99F4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373E03E4-2B14-4047-987B-3B862DCA2D43}"/>
              </a:ext>
            </a:extLst>
          </p:cNvPr>
          <p:cNvGrpSpPr/>
          <p:nvPr/>
        </p:nvGrpSpPr>
        <p:grpSpPr>
          <a:xfrm rot="18900000">
            <a:off x="6914602" y="6234728"/>
            <a:ext cx="218199" cy="210747"/>
            <a:chOff x="1795849" y="2022389"/>
            <a:chExt cx="677801" cy="654652"/>
          </a:xfrm>
        </p:grpSpPr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BE1D0478-5558-43D5-AEBD-E33D6AA3E199}"/>
                </a:ext>
              </a:extLst>
            </p:cNvPr>
            <p:cNvCxnSpPr>
              <a:cxnSpLocks/>
            </p:cNvCxnSpPr>
            <p:nvPr/>
          </p:nvCxnSpPr>
          <p:spPr>
            <a:xfrm>
              <a:off x="1795849" y="2347527"/>
              <a:ext cx="677801" cy="0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연결선 82">
              <a:extLst>
                <a:ext uri="{FF2B5EF4-FFF2-40B4-BE49-F238E27FC236}">
                  <a16:creationId xmlns:a16="http://schemas.microsoft.com/office/drawing/2014/main" id="{477FB7C8-F934-4DAD-98D3-C7C05E5620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9481" y="2022389"/>
              <a:ext cx="0" cy="654652"/>
            </a:xfrm>
            <a:prstGeom prst="line">
              <a:avLst/>
            </a:prstGeom>
            <a:ln w="76200" cap="rnd">
              <a:solidFill>
                <a:srgbClr val="00416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사각형: 둥근 모서리 83">
            <a:extLst>
              <a:ext uri="{FF2B5EF4-FFF2-40B4-BE49-F238E27FC236}">
                <a16:creationId xmlns:a16="http://schemas.microsoft.com/office/drawing/2014/main" id="{A2974E04-9AE7-488A-9AD8-58F23BA3FEED}"/>
              </a:ext>
            </a:extLst>
          </p:cNvPr>
          <p:cNvSpPr/>
          <p:nvPr/>
        </p:nvSpPr>
        <p:spPr>
          <a:xfrm>
            <a:off x="6810828" y="4477712"/>
            <a:ext cx="4347705" cy="366787"/>
          </a:xfrm>
          <a:prstGeom prst="roundRect">
            <a:avLst>
              <a:gd name="adj" fmla="val 50000"/>
            </a:avLst>
          </a:prstGeom>
          <a:solidFill>
            <a:srgbClr val="0041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14188E8-9CCA-4E83-B531-5A45BA4D52AD}"/>
              </a:ext>
            </a:extLst>
          </p:cNvPr>
          <p:cNvSpPr txBox="1"/>
          <p:nvPr/>
        </p:nvSpPr>
        <p:spPr>
          <a:xfrm>
            <a:off x="7182552" y="5016424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A2DDEE4-4A0E-4A33-99F0-6BA0EDF5645C}"/>
              </a:ext>
            </a:extLst>
          </p:cNvPr>
          <p:cNvSpPr txBox="1"/>
          <p:nvPr/>
        </p:nvSpPr>
        <p:spPr>
          <a:xfrm>
            <a:off x="7182552" y="5586851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1F8C48E-4AB0-417F-9836-184DD530DFC1}"/>
              </a:ext>
            </a:extLst>
          </p:cNvPr>
          <p:cNvSpPr txBox="1"/>
          <p:nvPr/>
        </p:nvSpPr>
        <p:spPr>
          <a:xfrm>
            <a:off x="7182552" y="6155607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E1D95D7-8670-4934-BCFB-D6E30AE88873}"/>
              </a:ext>
            </a:extLst>
          </p:cNvPr>
          <p:cNvSpPr txBox="1"/>
          <p:nvPr/>
        </p:nvSpPr>
        <p:spPr>
          <a:xfrm>
            <a:off x="8611643" y="448804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텍스트</a:t>
            </a:r>
          </a:p>
        </p:txBody>
      </p: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11228241-BC6A-4003-9EFA-D738D347F5DB}"/>
              </a:ext>
            </a:extLst>
          </p:cNvPr>
          <p:cNvCxnSpPr>
            <a:cxnSpLocks/>
          </p:cNvCxnSpPr>
          <p:nvPr/>
        </p:nvCxnSpPr>
        <p:spPr>
          <a:xfrm>
            <a:off x="6096000" y="1271238"/>
            <a:ext cx="0" cy="5140201"/>
          </a:xfrm>
          <a:prstGeom prst="line">
            <a:avLst/>
          </a:prstGeom>
          <a:ln w="19050">
            <a:solidFill>
              <a:srgbClr val="00416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866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126</Words>
  <Application>Microsoft Office PowerPoint</Application>
  <PresentationFormat>와이드스크린</PresentationFormat>
  <Paragraphs>113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맑은 고딕</vt:lpstr>
      <vt:lpstr>Arial</vt:lpstr>
      <vt:lpstr>G마켓 산스 Bold</vt:lpstr>
      <vt:lpstr>나눔스퀘어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LG</dc:creator>
  <cp:lastModifiedBy> </cp:lastModifiedBy>
  <cp:revision>48</cp:revision>
  <dcterms:created xsi:type="dcterms:W3CDTF">2020-07-22T03:16:09Z</dcterms:created>
  <dcterms:modified xsi:type="dcterms:W3CDTF">2020-07-22T07:13:12Z</dcterms:modified>
</cp:coreProperties>
</file>

<file path=docProps/thumbnail.jpeg>
</file>